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81" r:id="rId6"/>
    <p:sldId id="272" r:id="rId7"/>
    <p:sldId id="264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m Mithu" initials="SM" lastIdx="1" clrIdx="0">
    <p:extLst>
      <p:ext uri="{19B8F6BF-5375-455C-9EA6-DF929625EA0E}">
        <p15:presenceInfo xmlns:p15="http://schemas.microsoft.com/office/powerpoint/2012/main" userId="7876e28f6776b8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A9D18E"/>
    <a:srgbClr val="FBFBF9"/>
    <a:srgbClr val="560000"/>
    <a:srgbClr val="FEA549"/>
    <a:srgbClr val="87C30F"/>
    <a:srgbClr val="9E0000"/>
    <a:srgbClr val="FDE676"/>
    <a:srgbClr val="F9B201"/>
    <a:srgbClr val="58B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3842" autoAdjust="0"/>
  </p:normalViewPr>
  <p:slideViewPr>
    <p:cSldViewPr snapToGrid="0" showGuides="1">
      <p:cViewPr varScale="1">
        <p:scale>
          <a:sx n="62" d="100"/>
          <a:sy n="62" d="100"/>
        </p:scale>
        <p:origin x="91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668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7730-BB0C-4562-B30D-94A73D538BE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B818-7EF1-418B-8914-E1606519F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2CF6-B8DF-416F-B330-BA62BCDC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9FCC1-FFDB-41D5-8849-0AF4098E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B2E2-38FD-483A-B511-73CB9ADF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5360-093F-4BB8-939D-7DB94B9F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54CD-48F2-4FDA-93BC-23116185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9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EEC4-D7EC-4618-AB16-70010292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DD3F5-EF81-4864-AA2E-C62EC97F3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DA192-9B54-433F-95E0-67020CCA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2A8B-42A6-4492-BA16-4E3CDD12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D534-1ECC-4AFD-B0BF-42F4EC13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6FE8-C081-4C20-8080-1CC463C5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F5E9A-77F4-4145-9D8C-7AEE305A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4B9D1-1A37-4DF9-8424-469C121B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8535-5DF8-4963-9DAD-FC14D9BE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CA88-B75A-4FC4-B2BD-1435F89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195E-B289-4575-9231-BB62BEB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9E11-6A20-4221-92D9-297272FD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4A38A-FB96-44C7-A5B4-9182E527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7500-53D7-4DE9-B83A-E4BC77F4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5244-CB74-4B4C-91FB-67DA201D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C5F0-9BE9-4D77-A069-F492D70D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2B289-277E-4309-BDCB-7E17AD86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46317-BF94-4AAA-9ED4-5372FDFD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3D212-6E29-42B0-9A95-45ABB4EB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C4D4-5FE9-432E-B4E0-B2FBDBCC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7F31-F539-4509-B4FE-881E09CE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DDF7-D8D0-45C9-8FD9-DAB8126AC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CDABA-546C-46AD-977A-23910978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AE31-1815-42B7-B6B4-C66E2466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A6BD2-6941-4458-A353-B5BB7C62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5604A-375F-4978-9882-1F05B55B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7A29-9963-4EE7-A7B0-79C322E6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4A17-D525-41D3-B9AD-9907380F6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E0FE5-6A92-4A77-A62A-7EFA74C6A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AD294-A1A0-4519-BC98-7C7AFCFD7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92BF8-EA07-45AE-A150-A81EA25B2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944DC-AAC6-471E-BD66-85DCFB45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8E9BC-EAD8-4DF3-8280-AD01A50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EB6F4-D990-472C-B1A8-0F8AB9BA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76F8-F524-4CBE-9BCA-D4313E78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76FD8-2BFF-4316-80E8-FD205C1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D929E-D65D-4E3D-9433-0B243E81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70C9E-856B-4B9F-8E9C-4CBDE899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6B564-C723-4B4F-9A45-2CEC565B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78B9F-CE31-4CF4-8E25-39A410F4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80245-CB37-45F9-8238-86A3E3B5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658E-8D72-477D-825E-4B0CD1B0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D7ED-DF3E-4D8A-9FE3-667F059B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09CD5-93CB-490C-8AA3-6F8C56EB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B6CBF-E4F4-49A6-AC31-0C248ADE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BFAD8-95A4-484F-AAAE-D09AE0A3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ADC2F-D268-4FC9-85C2-CC504A72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02BB-AE31-46BD-8996-3E25D96F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85B2A-4042-4054-81EB-9EB22B42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5846F-0403-4847-AC44-BB37938CF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7D8B-8547-4074-A75F-B36F841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4422A-EDC9-436A-B3B5-28E13CAC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53BA8-74EF-45F8-B206-12CCA926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C934-AF7C-43A9-A378-24323DFA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8D6F1-0612-410C-A459-0F19EC38D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D9A94-CEF5-4CC3-AEA3-ADFD6ABD2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D1E5-FC32-446F-B465-B9C113E3F1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FC22-20B2-4CFC-9261-BEFB6B4AA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DB26-B4C8-4F7B-9763-D7FE5A21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1236-2B29-46FB-9D1E-E9E074DD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6A1F89-30F7-4DD5-A296-209C1D74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962954"/>
            <a:ext cx="953497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1F2BF-9127-4E41-A2FB-BF33AFFA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0" y="1051354"/>
            <a:ext cx="10467739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AE849-51F0-47B3-963D-5888DA92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2" y="801396"/>
            <a:ext cx="9278916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A01E9-5974-485F-9DE9-B6951CA5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54" y="801396"/>
            <a:ext cx="6864691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CCA73-69E6-4ED3-BEBD-E4DCB6DF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14" y="631822"/>
            <a:ext cx="10327519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0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6CEBA-7A31-446F-AF41-736B6FC3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904" y="221218"/>
            <a:ext cx="6561820" cy="6561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8F5BC1-37D5-4DE8-887A-21084C12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29" y="588018"/>
            <a:ext cx="976054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B28F8-843B-4E93-BAD0-2DC7F2D8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0" y="778923"/>
            <a:ext cx="10362097" cy="5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A6FAE-72C0-460E-AF30-330D83EC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566680"/>
            <a:ext cx="10827434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D2810-E169-4449-8931-C0F63EC9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566680"/>
            <a:ext cx="10827434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0AC24-8FC4-4EB6-BE9C-D4E33730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566680"/>
            <a:ext cx="10827434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Salam Mithu</dc:creator>
  <cp:lastModifiedBy>Salam Mithu</cp:lastModifiedBy>
  <cp:revision>97</cp:revision>
  <dcterms:created xsi:type="dcterms:W3CDTF">2020-04-27T13:54:02Z</dcterms:created>
  <dcterms:modified xsi:type="dcterms:W3CDTF">2022-07-19T19:09:01Z</dcterms:modified>
</cp:coreProperties>
</file>