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8" r:id="rId3"/>
    <p:sldId id="257" r:id="rId4"/>
    <p:sldId id="323" r:id="rId5"/>
    <p:sldId id="271" r:id="rId6"/>
    <p:sldId id="324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B54"/>
    <a:srgbClr val="FAB638"/>
    <a:srgbClr val="A82868"/>
    <a:srgbClr val="1CAF92"/>
    <a:srgbClr val="00E4F4"/>
    <a:srgbClr val="F3D900"/>
    <a:srgbClr val="0432FF"/>
    <a:srgbClr val="F8A000"/>
    <a:srgbClr val="2338F4"/>
    <a:srgbClr val="74E8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-56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134D1E-C9EA-51F5-8456-87768EBD5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3F0109-5A9E-D732-D910-360F6C22B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18CD3A-10B0-935D-CB91-F8E137DA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B86828-8312-D61E-F73B-B5310874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079919-05B5-8D1F-7E46-F4E56664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6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70B8E-641B-7A02-67AA-7B0D2D36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CD45E9-F2D7-A88A-6584-57CDDB3A6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823704-F9F7-801F-7D41-BBD904C3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F43B61-5293-D83C-E142-E984E3C7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0D688-DA74-F33E-B9CB-518A8E91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29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6127B3-846F-05E8-8B4C-8F9BC18F0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770FB2-88E9-4D08-22A4-9274D5BA4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5E9CE9-D144-9875-1833-02EFB5DE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51A5B8-927E-BEAB-4383-E8175602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4760BD-CB17-4E88-9FF8-67ACE42F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14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0A4E2-1D23-F838-9F28-3FECB956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ECCD96-28A7-FA41-67D9-415988B35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4DC10-3B67-47B8-AD3A-B139DC6F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440AFE-969D-7DB7-42E4-C754E391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0953AE-FBB1-109F-B0A5-2B3A533B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98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A1260-744A-5C46-F00C-BBDF8A9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F9A663-98CD-F471-5CA1-D6D52C0A3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6D9368-74F8-C9C2-807B-72A45034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7A664-A537-3276-1EE8-829D256E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98A4F9-FB14-477E-B83F-9AB0992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51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535A86-8B74-75CF-A702-65301950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581BDF-F8E0-4DE5-3822-2E9B59C97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9650EE-FEFE-AEC5-F050-7D2958615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CCE6CC-C794-1A1B-1584-B08E68E8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2D327C-66E0-0398-5E81-A5AE0793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525044-BBF7-EC81-7EA7-B82B0791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78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AB10-DA09-D944-0414-B02409F2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A150E0-7C8F-798D-EE05-791673F2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31FA2D-9948-B93B-526B-BA0BB3AA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5860CB-8D34-963D-82F6-CB1A6FDBB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9C9A00-04A1-53D6-F938-259E2DE75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89B2B7-82FE-1D9D-1FF1-B7313CE7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FA87BC7-0BCF-BDD3-3C0B-E5B97705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328A24-8187-67B8-7B65-47B5917E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10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3EDF1-4883-C459-C542-D340EFD0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DA6C994-A49F-110C-2086-18C08F6B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65CF35-5514-15ED-B1E1-447324CE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AEBA38-CBE7-8CEF-0038-D02DBF09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42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18829A-F354-62E4-A387-27AC9EF9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7512A9-8AD7-084E-D59C-7D67E541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A0A895-3FE7-FE13-7436-92B49001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75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43D3A-3347-1305-F97E-55FFF551D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744D3-FACD-B4B5-AFA0-529D6E386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3D0FAD-0608-7A68-D876-48F1E4958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E8C78F-F345-291F-479F-6EC161FF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76F40A-B9A0-F3B1-3115-F6D12BDA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7A485D-4FC0-793C-2502-66306CDA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94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23604-ED11-E142-18FF-390DA361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41D1B5-240F-155F-CEFF-99E7919AF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F42072-7D1F-7C1A-56FE-A4D4AFEB9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638B18-FBDE-BD9C-A778-A4D9567D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20926D-9495-906B-BF02-6F3A3FB8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AAA5D3-8D88-A2B9-7E26-7D20D481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05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A3126D-3DCB-26C6-7770-BC6826DA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588B9-41FF-CF3E-58EA-123107C2C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704EEE-C295-358D-E5B3-E84733A95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64AD-FA43-E64F-A2A8-9F62D1F1C525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21209B-7060-19C8-2887-68F7B03BE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0E43E5-5770-C07A-819D-31DB2B03A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8C33C-2629-504C-8C04-B8D15F5F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94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D46985-1FA9-051B-4AE6-D94D15A2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6017" y="0"/>
            <a:ext cx="12404034" cy="6977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E58936-E590-98FD-FF2E-054442A48E25}"/>
              </a:ext>
            </a:extLst>
          </p:cNvPr>
          <p:cNvSpPr txBox="1"/>
          <p:nvPr/>
        </p:nvSpPr>
        <p:spPr>
          <a:xfrm>
            <a:off x="318052" y="706096"/>
            <a:ext cx="7593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ilroy ExtraBold" pitchFamily="2" charset="77"/>
              </a:rPr>
              <a:t>1 TIMOTHY 2:1-6 (NIV)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011884-2227-1F86-BC28-702C43B3FDB9}"/>
              </a:ext>
            </a:extLst>
          </p:cNvPr>
          <p:cNvSpPr txBox="1"/>
          <p:nvPr/>
        </p:nvSpPr>
        <p:spPr>
          <a:xfrm>
            <a:off x="318052" y="1458498"/>
            <a:ext cx="7593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“I urge, then, first of all, that petitions, prayers, intercession and thanksgiving be made for 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all people</a:t>
            </a:r>
            <a:r>
              <a:rPr lang="en-US" sz="3000" dirty="0"/>
              <a:t>, for kings and all those in authority, that we may live peaceful and quiet lives in all godliness and holiness. This is good, and pleases God our Savior, who wants </a:t>
            </a:r>
            <a:r>
              <a:rPr lang="en-US" sz="3000" b="1" dirty="0">
                <a:solidFill>
                  <a:srgbClr val="FF0000"/>
                </a:solidFill>
              </a:rPr>
              <a:t>all people</a:t>
            </a:r>
            <a:r>
              <a:rPr lang="en-US" sz="3000" dirty="0"/>
              <a:t> </a:t>
            </a:r>
          </a:p>
          <a:p>
            <a:r>
              <a:rPr lang="en-US" sz="3000" dirty="0"/>
              <a:t>to be saved and to come to a knowledge of the truth. For there is one God and one mediator between God and mankind, the man Christ Jesus, who gave himself as a ransom for 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all people</a:t>
            </a:r>
            <a:r>
              <a:rPr lang="en-US" sz="3000" dirty="0"/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xmlns="" val="29934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2F76E41-2CFF-0848-5DCC-F686A44D163A}"/>
              </a:ext>
            </a:extLst>
          </p:cNvPr>
          <p:cNvSpPr/>
          <p:nvPr/>
        </p:nvSpPr>
        <p:spPr>
          <a:xfrm>
            <a:off x="-4800" y="4876665"/>
            <a:ext cx="12196799" cy="1729409"/>
          </a:xfrm>
          <a:prstGeom prst="rect">
            <a:avLst/>
          </a:prstGeom>
          <a:solidFill>
            <a:srgbClr val="1C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B5E62F-E96C-7642-5049-A1048831695B}"/>
              </a:ext>
            </a:extLst>
          </p:cNvPr>
          <p:cNvSpPr/>
          <p:nvPr/>
        </p:nvSpPr>
        <p:spPr>
          <a:xfrm>
            <a:off x="-1" y="3185253"/>
            <a:ext cx="12192000" cy="1108451"/>
          </a:xfrm>
          <a:prstGeom prst="rect">
            <a:avLst/>
          </a:prstGeom>
          <a:solidFill>
            <a:srgbClr val="FAB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224058-154E-C64A-F245-79E7F1062A39}"/>
              </a:ext>
            </a:extLst>
          </p:cNvPr>
          <p:cNvSpPr/>
          <p:nvPr/>
        </p:nvSpPr>
        <p:spPr>
          <a:xfrm>
            <a:off x="0" y="1630017"/>
            <a:ext cx="12192000" cy="1013792"/>
          </a:xfrm>
          <a:prstGeom prst="rect">
            <a:avLst/>
          </a:prstGeom>
          <a:solidFill>
            <a:srgbClr val="DB2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859E5A-4DB6-3C8C-13A8-70916CBF5949}"/>
              </a:ext>
            </a:extLst>
          </p:cNvPr>
          <p:cNvSpPr txBox="1"/>
          <p:nvPr/>
        </p:nvSpPr>
        <p:spPr>
          <a:xfrm>
            <a:off x="1745225" y="174329"/>
            <a:ext cx="834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ilroy ExtraBold" pitchFamily="2" charset="77"/>
              </a:rPr>
              <a:t>1 Timothy 2:1-6 &gt; ALL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485C75-9E91-5044-E19E-991CC8855FFD}"/>
              </a:ext>
            </a:extLst>
          </p:cNvPr>
          <p:cNvSpPr txBox="1"/>
          <p:nvPr/>
        </p:nvSpPr>
        <p:spPr>
          <a:xfrm>
            <a:off x="336885" y="1787493"/>
            <a:ext cx="604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Book" panose="02000503020000020003" pitchFamily="2" charset="0"/>
              </a:rPr>
              <a:t>1. Pray for </a:t>
            </a:r>
            <a:r>
              <a:rPr lang="en-US" sz="4000" b="1" u="sng" dirty="0">
                <a:solidFill>
                  <a:schemeClr val="bg1"/>
                </a:solidFill>
                <a:latin typeface="Avenir Book" panose="02000503020000020003" pitchFamily="2" charset="0"/>
              </a:rPr>
              <a:t>ALL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F85B90-1018-EABF-CFA5-C63BEE457D99}"/>
              </a:ext>
            </a:extLst>
          </p:cNvPr>
          <p:cNvSpPr txBox="1"/>
          <p:nvPr/>
        </p:nvSpPr>
        <p:spPr>
          <a:xfrm>
            <a:off x="336886" y="3437433"/>
            <a:ext cx="9582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Book" panose="02000503020000020003" pitchFamily="2" charset="0"/>
              </a:rPr>
              <a:t>2. God wants </a:t>
            </a:r>
            <a:r>
              <a:rPr lang="en-US" sz="4000" b="1" u="sng" dirty="0">
                <a:solidFill>
                  <a:schemeClr val="bg1"/>
                </a:solidFill>
                <a:latin typeface="Avenir Book" panose="02000503020000020003" pitchFamily="2" charset="0"/>
              </a:rPr>
              <a:t>ALL PEOPLE</a:t>
            </a:r>
            <a:r>
              <a:rPr lang="en-US" sz="4000" b="1" dirty="0">
                <a:solidFill>
                  <a:schemeClr val="bg1"/>
                </a:solidFill>
                <a:latin typeface="Avenir Book" panose="02000503020000020003" pitchFamily="2" charset="0"/>
              </a:rPr>
              <a:t> to be saved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8A43A1-E63B-490E-83C2-0210CD7AC265}"/>
              </a:ext>
            </a:extLst>
          </p:cNvPr>
          <p:cNvSpPr txBox="1"/>
          <p:nvPr/>
        </p:nvSpPr>
        <p:spPr>
          <a:xfrm>
            <a:off x="336885" y="5141763"/>
            <a:ext cx="112521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Avenir Book" panose="02000503020000020003" pitchFamily="2" charset="0"/>
              </a:rPr>
              <a:t>3. Jesus gave His life as a ransom for </a:t>
            </a:r>
            <a:r>
              <a:rPr lang="en-US" sz="3800" b="1" u="sng" dirty="0">
                <a:solidFill>
                  <a:schemeClr val="bg1"/>
                </a:solidFill>
                <a:latin typeface="Avenir Book" panose="02000503020000020003" pitchFamily="2" charset="0"/>
              </a:rPr>
              <a:t>ALL PEOPLE</a:t>
            </a:r>
            <a:r>
              <a:rPr lang="en-US" sz="38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243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D46985-1FA9-051B-4AE6-D94D15A2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217157-9EC0-F1B9-6A52-1227FE709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65" t="85502" b="4063"/>
          <a:stretch/>
        </p:blipFill>
        <p:spPr>
          <a:xfrm>
            <a:off x="7505962" y="6142382"/>
            <a:ext cx="4686038" cy="7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8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D46985-1FA9-051B-4AE6-D94D15A23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75"/>
          <a:stretch/>
        </p:blipFill>
        <p:spPr>
          <a:xfrm>
            <a:off x="0" y="6122504"/>
            <a:ext cx="12192000" cy="735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AB631A-4E36-E318-4C9F-175E8B01B416}"/>
              </a:ext>
            </a:extLst>
          </p:cNvPr>
          <p:cNvSpPr txBox="1"/>
          <p:nvPr/>
        </p:nvSpPr>
        <p:spPr>
          <a:xfrm>
            <a:off x="930507" y="554606"/>
            <a:ext cx="1033098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There’s nothing more important than praying God’s heart—</a:t>
            </a:r>
          </a:p>
          <a:p>
            <a:pPr algn="ctr"/>
            <a:endParaRPr lang="en-US" sz="4000" b="1" dirty="0"/>
          </a:p>
          <a:p>
            <a:pPr algn="ctr"/>
            <a:r>
              <a:rPr lang="en-US" sz="6000" b="1" dirty="0"/>
              <a:t>and Gods’ heart is for </a:t>
            </a:r>
          </a:p>
          <a:p>
            <a:pPr algn="ctr"/>
            <a:r>
              <a:rPr lang="en-US" sz="6000" b="1" dirty="0"/>
              <a:t>the lost to be saved.</a:t>
            </a:r>
          </a:p>
          <a:p>
            <a:pPr algn="ctr"/>
            <a:endParaRPr lang="en-US" sz="1500" b="1" dirty="0"/>
          </a:p>
          <a:p>
            <a:pPr algn="ctr"/>
            <a:r>
              <a:rPr lang="en-US" sz="4000" b="1" dirty="0"/>
              <a:t>(Luke 19:10)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2944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D46985-1FA9-051B-4AE6-D94D15A2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170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2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D46985-1FA9-051B-4AE6-D94D15A23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75"/>
          <a:stretch/>
        </p:blipFill>
        <p:spPr>
          <a:xfrm>
            <a:off x="0" y="6122504"/>
            <a:ext cx="12192000" cy="735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AB631A-4E36-E318-4C9F-175E8B01B416}"/>
              </a:ext>
            </a:extLst>
          </p:cNvPr>
          <p:cNvSpPr txBox="1"/>
          <p:nvPr/>
        </p:nvSpPr>
        <p:spPr>
          <a:xfrm>
            <a:off x="930507" y="1210589"/>
            <a:ext cx="1033098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/>
              <a:t>Will you pray for </a:t>
            </a:r>
          </a:p>
          <a:p>
            <a:pPr algn="ctr"/>
            <a:r>
              <a:rPr lang="en-US" sz="7500" b="1" dirty="0">
                <a:solidFill>
                  <a:srgbClr val="FF0000"/>
                </a:solidFill>
              </a:rPr>
              <a:t>5 people</a:t>
            </a:r>
            <a:r>
              <a:rPr lang="en-US" sz="7500" b="1" dirty="0"/>
              <a:t> by name and </a:t>
            </a:r>
          </a:p>
          <a:p>
            <a:pPr algn="ctr"/>
            <a:r>
              <a:rPr lang="en-US" sz="7500" b="1" dirty="0"/>
              <a:t>share Jesus with them?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xmlns="" val="14900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D46985-1FA9-051B-4AE6-D94D15A2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170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0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179</Words>
  <Application>Microsoft Macintosh PowerPoint</Application>
  <PresentationFormat>Custom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Alarid</dc:creator>
  <cp:lastModifiedBy>Leslie Anburaj</cp:lastModifiedBy>
  <cp:revision>8</cp:revision>
  <dcterms:created xsi:type="dcterms:W3CDTF">2022-07-15T17:13:18Z</dcterms:created>
  <dcterms:modified xsi:type="dcterms:W3CDTF">2022-07-18T10:27:00Z</dcterms:modified>
</cp:coreProperties>
</file>