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4749D38-1291-4C70-A4D7-479323C412BE}" v="1440" dt="2022-07-18T15:53:52.9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1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itha Jayaraman" userId="e94bd570-39c8-4b45-b48b-28dce0653055" providerId="ADAL" clId="{64749D38-1291-4C70-A4D7-479323C412BE}"/>
    <pc:docChg chg="undo redo custSel addSld delSld modSld sldOrd">
      <pc:chgData name="Anitha Jayaraman" userId="e94bd570-39c8-4b45-b48b-28dce0653055" providerId="ADAL" clId="{64749D38-1291-4C70-A4D7-479323C412BE}" dt="2022-07-18T15:54:18.342" v="4125" actId="47"/>
      <pc:docMkLst>
        <pc:docMk/>
      </pc:docMkLst>
      <pc:sldChg chg="addSp delSp modSp new mod setBg setClrOvrMap">
        <pc:chgData name="Anitha Jayaraman" userId="e94bd570-39c8-4b45-b48b-28dce0653055" providerId="ADAL" clId="{64749D38-1291-4C70-A4D7-479323C412BE}" dt="2022-07-17T17:38:52.973" v="3012" actId="1038"/>
        <pc:sldMkLst>
          <pc:docMk/>
          <pc:sldMk cId="861000363" sldId="256"/>
        </pc:sldMkLst>
        <pc:spChg chg="del">
          <ac:chgData name="Anitha Jayaraman" userId="e94bd570-39c8-4b45-b48b-28dce0653055" providerId="ADAL" clId="{64749D38-1291-4C70-A4D7-479323C412BE}" dt="2022-07-17T14:01:05.011" v="7" actId="478"/>
          <ac:spMkLst>
            <pc:docMk/>
            <pc:sldMk cId="861000363" sldId="256"/>
            <ac:spMk id="2" creationId="{CCE32190-A9B7-0D5C-4757-F0091B58A3F8}"/>
          </ac:spMkLst>
        </pc:spChg>
        <pc:spChg chg="del">
          <ac:chgData name="Anitha Jayaraman" userId="e94bd570-39c8-4b45-b48b-28dce0653055" providerId="ADAL" clId="{64749D38-1291-4C70-A4D7-479323C412BE}" dt="2022-07-17T14:01:08.276" v="8" actId="478"/>
          <ac:spMkLst>
            <pc:docMk/>
            <pc:sldMk cId="861000363" sldId="256"/>
            <ac:spMk id="3" creationId="{013D9BFA-5212-8700-E4D2-35261FB6B17D}"/>
          </ac:spMkLst>
        </pc:spChg>
        <pc:spChg chg="add mod ord">
          <ac:chgData name="Anitha Jayaraman" userId="e94bd570-39c8-4b45-b48b-28dce0653055" providerId="ADAL" clId="{64749D38-1291-4C70-A4D7-479323C412BE}" dt="2022-07-17T17:38:07.198" v="2961" actId="6549"/>
          <ac:spMkLst>
            <pc:docMk/>
            <pc:sldMk cId="861000363" sldId="256"/>
            <ac:spMk id="5" creationId="{1CBB6C9A-B0ED-ECB8-E7CC-D8EDACC9A0F2}"/>
          </ac:spMkLst>
        </pc:spChg>
        <pc:spChg chg="add mod">
          <ac:chgData name="Anitha Jayaraman" userId="e94bd570-39c8-4b45-b48b-28dce0653055" providerId="ADAL" clId="{64749D38-1291-4C70-A4D7-479323C412BE}" dt="2022-07-17T17:38:52.973" v="3012" actId="1038"/>
          <ac:spMkLst>
            <pc:docMk/>
            <pc:sldMk cId="861000363" sldId="256"/>
            <ac:spMk id="8" creationId="{AB11AD9E-79A0-B470-3081-30099943D730}"/>
          </ac:spMkLst>
        </pc:spChg>
        <pc:spChg chg="add mod">
          <ac:chgData name="Anitha Jayaraman" userId="e94bd570-39c8-4b45-b48b-28dce0653055" providerId="ADAL" clId="{64749D38-1291-4C70-A4D7-479323C412BE}" dt="2022-07-17T17:38:41.973" v="2989" actId="20577"/>
          <ac:spMkLst>
            <pc:docMk/>
            <pc:sldMk cId="861000363" sldId="256"/>
            <ac:spMk id="9" creationId="{76488624-1BDF-86EC-C1B0-6D49440B0A78}"/>
          </ac:spMkLst>
        </pc:spChg>
        <pc:spChg chg="add">
          <ac:chgData name="Anitha Jayaraman" userId="e94bd570-39c8-4b45-b48b-28dce0653055" providerId="ADAL" clId="{64749D38-1291-4C70-A4D7-479323C412BE}" dt="2022-07-17T17:37:27.562" v="2945" actId="26606"/>
          <ac:spMkLst>
            <pc:docMk/>
            <pc:sldMk cId="861000363" sldId="256"/>
            <ac:spMk id="13" creationId="{CF62D2A7-8207-488C-9F46-316BA81A16C8}"/>
          </ac:spMkLst>
        </pc:spChg>
        <pc:picChg chg="add mod ord">
          <ac:chgData name="Anitha Jayaraman" userId="e94bd570-39c8-4b45-b48b-28dce0653055" providerId="ADAL" clId="{64749D38-1291-4C70-A4D7-479323C412BE}" dt="2022-07-17T17:37:27.562" v="2945" actId="26606"/>
          <ac:picMkLst>
            <pc:docMk/>
            <pc:sldMk cId="861000363" sldId="256"/>
            <ac:picMk id="7" creationId="{1EAACFCA-B58E-CE90-E4B1-38D201EF4486}"/>
          </ac:picMkLst>
        </pc:picChg>
      </pc:sldChg>
      <pc:sldChg chg="addSp delSp modSp new del mod setBg">
        <pc:chgData name="Anitha Jayaraman" userId="e94bd570-39c8-4b45-b48b-28dce0653055" providerId="ADAL" clId="{64749D38-1291-4C70-A4D7-479323C412BE}" dt="2022-07-17T17:39:06.719" v="3014" actId="47"/>
        <pc:sldMkLst>
          <pc:docMk/>
          <pc:sldMk cId="1699881183" sldId="257"/>
        </pc:sldMkLst>
        <pc:spChg chg="del">
          <ac:chgData name="Anitha Jayaraman" userId="e94bd570-39c8-4b45-b48b-28dce0653055" providerId="ADAL" clId="{64749D38-1291-4C70-A4D7-479323C412BE}" dt="2022-07-17T13:59:28.147" v="2" actId="478"/>
          <ac:spMkLst>
            <pc:docMk/>
            <pc:sldMk cId="1699881183" sldId="257"/>
            <ac:spMk id="2" creationId="{69B4CD60-78C2-6855-DCD6-012E37560751}"/>
          </ac:spMkLst>
        </pc:spChg>
        <pc:spChg chg="del">
          <ac:chgData name="Anitha Jayaraman" userId="e94bd570-39c8-4b45-b48b-28dce0653055" providerId="ADAL" clId="{64749D38-1291-4C70-A4D7-479323C412BE}" dt="2022-07-17T13:59:29.565" v="3" actId="478"/>
          <ac:spMkLst>
            <pc:docMk/>
            <pc:sldMk cId="1699881183" sldId="257"/>
            <ac:spMk id="3" creationId="{684D1C29-B07C-9643-1817-96317718E57D}"/>
          </ac:spMkLst>
        </pc:spChg>
        <pc:spChg chg="add">
          <ac:chgData name="Anitha Jayaraman" userId="e94bd570-39c8-4b45-b48b-28dce0653055" providerId="ADAL" clId="{64749D38-1291-4C70-A4D7-479323C412BE}" dt="2022-07-17T13:59:35.674" v="6" actId="26606"/>
          <ac:spMkLst>
            <pc:docMk/>
            <pc:sldMk cId="1699881183" sldId="257"/>
            <ac:spMk id="10" creationId="{3B432D73-5C38-474F-AF96-A3228731BF36}"/>
          </ac:spMkLst>
        </pc:spChg>
        <pc:picChg chg="add del mod">
          <ac:chgData name="Anitha Jayaraman" userId="e94bd570-39c8-4b45-b48b-28dce0653055" providerId="ADAL" clId="{64749D38-1291-4C70-A4D7-479323C412BE}" dt="2022-07-17T17:39:01.967" v="3013" actId="478"/>
          <ac:picMkLst>
            <pc:docMk/>
            <pc:sldMk cId="1699881183" sldId="257"/>
            <ac:picMk id="5" creationId="{F400360D-3225-6100-DFC5-41295ED0EE78}"/>
          </ac:picMkLst>
        </pc:picChg>
      </pc:sldChg>
      <pc:sldChg chg="addSp delSp modSp new del mod setBg setClrOvrMap">
        <pc:chgData name="Anitha Jayaraman" userId="e94bd570-39c8-4b45-b48b-28dce0653055" providerId="ADAL" clId="{64749D38-1291-4C70-A4D7-479323C412BE}" dt="2022-07-17T17:25:27.223" v="2686" actId="47"/>
        <pc:sldMkLst>
          <pc:docMk/>
          <pc:sldMk cId="4266594121" sldId="258"/>
        </pc:sldMkLst>
        <pc:spChg chg="mod ord">
          <ac:chgData name="Anitha Jayaraman" userId="e94bd570-39c8-4b45-b48b-28dce0653055" providerId="ADAL" clId="{64749D38-1291-4C70-A4D7-479323C412BE}" dt="2022-07-17T17:12:39.569" v="2463" actId="26606"/>
          <ac:spMkLst>
            <pc:docMk/>
            <pc:sldMk cId="4266594121" sldId="258"/>
            <ac:spMk id="2" creationId="{0A31EFE5-027C-7C3C-8B60-2C66EBC7EDBF}"/>
          </ac:spMkLst>
        </pc:spChg>
        <pc:spChg chg="del">
          <ac:chgData name="Anitha Jayaraman" userId="e94bd570-39c8-4b45-b48b-28dce0653055" providerId="ADAL" clId="{64749D38-1291-4C70-A4D7-479323C412BE}" dt="2022-07-17T15:41:49.709" v="1784" actId="22"/>
          <ac:spMkLst>
            <pc:docMk/>
            <pc:sldMk cId="4266594121" sldId="258"/>
            <ac:spMk id="3" creationId="{96ECFC0C-C547-ABA3-52F7-3F2A08B3860A}"/>
          </ac:spMkLst>
        </pc:spChg>
        <pc:spChg chg="add del mod">
          <ac:chgData name="Anitha Jayaraman" userId="e94bd570-39c8-4b45-b48b-28dce0653055" providerId="ADAL" clId="{64749D38-1291-4C70-A4D7-479323C412BE}" dt="2022-07-17T15:42:13.712" v="1786" actId="22"/>
          <ac:spMkLst>
            <pc:docMk/>
            <pc:sldMk cId="4266594121" sldId="258"/>
            <ac:spMk id="7" creationId="{09E223C1-67C5-F0F2-0CE3-C409CE1E435E}"/>
          </ac:spMkLst>
        </pc:spChg>
        <pc:spChg chg="add del mod">
          <ac:chgData name="Anitha Jayaraman" userId="e94bd570-39c8-4b45-b48b-28dce0653055" providerId="ADAL" clId="{64749D38-1291-4C70-A4D7-479323C412BE}" dt="2022-07-17T17:05:48.319" v="2070"/>
          <ac:spMkLst>
            <pc:docMk/>
            <pc:sldMk cId="4266594121" sldId="258"/>
            <ac:spMk id="15" creationId="{55AD39AF-5BB7-DB83-6522-97AB6B775B15}"/>
          </ac:spMkLst>
        </pc:spChg>
        <pc:spChg chg="add del mod">
          <ac:chgData name="Anitha Jayaraman" userId="e94bd570-39c8-4b45-b48b-28dce0653055" providerId="ADAL" clId="{64749D38-1291-4C70-A4D7-479323C412BE}" dt="2022-07-17T17:05:46.917" v="2069" actId="478"/>
          <ac:spMkLst>
            <pc:docMk/>
            <pc:sldMk cId="4266594121" sldId="258"/>
            <ac:spMk id="17" creationId="{A2E75227-FA82-A7BF-2E7D-DE9B274D98F6}"/>
          </ac:spMkLst>
        </pc:spChg>
        <pc:spChg chg="add del mod">
          <ac:chgData name="Anitha Jayaraman" userId="e94bd570-39c8-4b45-b48b-28dce0653055" providerId="ADAL" clId="{64749D38-1291-4C70-A4D7-479323C412BE}" dt="2022-07-17T17:07:50.129" v="2285" actId="26606"/>
          <ac:spMkLst>
            <pc:docMk/>
            <pc:sldMk cId="4266594121" sldId="258"/>
            <ac:spMk id="18" creationId="{1D2797A0-F3CC-DE1B-D1A4-F5EF184CE2EB}"/>
          </ac:spMkLst>
        </pc:spChg>
        <pc:spChg chg="add del mod ord">
          <ac:chgData name="Anitha Jayaraman" userId="e94bd570-39c8-4b45-b48b-28dce0653055" providerId="ADAL" clId="{64749D38-1291-4C70-A4D7-479323C412BE}" dt="2022-07-17T17:16:47.754" v="2642" actId="20577"/>
          <ac:spMkLst>
            <pc:docMk/>
            <pc:sldMk cId="4266594121" sldId="258"/>
            <ac:spMk id="19" creationId="{57D1E675-3B61-A8A9-CDB0-7315DA1E525E}"/>
          </ac:spMkLst>
        </pc:spChg>
        <pc:spChg chg="add del">
          <ac:chgData name="Anitha Jayaraman" userId="e94bd570-39c8-4b45-b48b-28dce0653055" providerId="ADAL" clId="{64749D38-1291-4C70-A4D7-479323C412BE}" dt="2022-07-17T17:07:50.129" v="2285" actId="26606"/>
          <ac:spMkLst>
            <pc:docMk/>
            <pc:sldMk cId="4266594121" sldId="258"/>
            <ac:spMk id="20" creationId="{2EEE8F11-3582-44B7-9869-F2D26D7DD9D4}"/>
          </ac:spMkLst>
        </pc:spChg>
        <pc:spChg chg="add del">
          <ac:chgData name="Anitha Jayaraman" userId="e94bd570-39c8-4b45-b48b-28dce0653055" providerId="ADAL" clId="{64749D38-1291-4C70-A4D7-479323C412BE}" dt="2022-07-17T17:07:50.129" v="2285" actId="26606"/>
          <ac:spMkLst>
            <pc:docMk/>
            <pc:sldMk cId="4266594121" sldId="258"/>
            <ac:spMk id="22" creationId="{2141F1CC-6A53-4BCF-9127-AABB52E2497E}"/>
          </ac:spMkLst>
        </pc:spChg>
        <pc:spChg chg="add del">
          <ac:chgData name="Anitha Jayaraman" userId="e94bd570-39c8-4b45-b48b-28dce0653055" providerId="ADAL" clId="{64749D38-1291-4C70-A4D7-479323C412BE}" dt="2022-07-17T17:07:50.129" v="2285" actId="26606"/>
          <ac:spMkLst>
            <pc:docMk/>
            <pc:sldMk cId="4266594121" sldId="258"/>
            <ac:spMk id="24" creationId="{561B2B49-7142-4CA8-A929-4671548E6A5A}"/>
          </ac:spMkLst>
        </pc:spChg>
        <pc:spChg chg="add del">
          <ac:chgData name="Anitha Jayaraman" userId="e94bd570-39c8-4b45-b48b-28dce0653055" providerId="ADAL" clId="{64749D38-1291-4C70-A4D7-479323C412BE}" dt="2022-07-17T17:12:39.569" v="2463" actId="26606"/>
          <ac:spMkLst>
            <pc:docMk/>
            <pc:sldMk cId="4266594121" sldId="258"/>
            <ac:spMk id="26" creationId="{620FDFD2-19AF-4124-A49A-BAC0929B1300}"/>
          </ac:spMkLst>
        </pc:spChg>
        <pc:spChg chg="add del">
          <ac:chgData name="Anitha Jayaraman" userId="e94bd570-39c8-4b45-b48b-28dce0653055" providerId="ADAL" clId="{64749D38-1291-4C70-A4D7-479323C412BE}" dt="2022-07-17T17:04:05.721" v="2050" actId="26606"/>
          <ac:spMkLst>
            <pc:docMk/>
            <pc:sldMk cId="4266594121" sldId="258"/>
            <ac:spMk id="29" creationId="{2EEE8F11-3582-44B7-9869-F2D26D7DD9D4}"/>
          </ac:spMkLst>
        </pc:spChg>
        <pc:spChg chg="add del">
          <ac:chgData name="Anitha Jayaraman" userId="e94bd570-39c8-4b45-b48b-28dce0653055" providerId="ADAL" clId="{64749D38-1291-4C70-A4D7-479323C412BE}" dt="2022-07-17T17:04:05.721" v="2050" actId="26606"/>
          <ac:spMkLst>
            <pc:docMk/>
            <pc:sldMk cId="4266594121" sldId="258"/>
            <ac:spMk id="31" creationId="{2141F1CC-6A53-4BCF-9127-AABB52E2497E}"/>
          </ac:spMkLst>
        </pc:spChg>
        <pc:spChg chg="add del">
          <ac:chgData name="Anitha Jayaraman" userId="e94bd570-39c8-4b45-b48b-28dce0653055" providerId="ADAL" clId="{64749D38-1291-4C70-A4D7-479323C412BE}" dt="2022-07-17T17:04:05.721" v="2050" actId="26606"/>
          <ac:spMkLst>
            <pc:docMk/>
            <pc:sldMk cId="4266594121" sldId="258"/>
            <ac:spMk id="33" creationId="{561B2B49-7142-4CA8-A929-4671548E6A5A}"/>
          </ac:spMkLst>
        </pc:spChg>
        <pc:spChg chg="add del">
          <ac:chgData name="Anitha Jayaraman" userId="e94bd570-39c8-4b45-b48b-28dce0653055" providerId="ADAL" clId="{64749D38-1291-4C70-A4D7-479323C412BE}" dt="2022-07-17T17:10:38.190" v="2433" actId="26606"/>
          <ac:spMkLst>
            <pc:docMk/>
            <pc:sldMk cId="4266594121" sldId="258"/>
            <ac:spMk id="34" creationId="{7383B190-6BFB-422F-B667-06B7B25F096A}"/>
          </ac:spMkLst>
        </pc:spChg>
        <pc:spChg chg="add del">
          <ac:chgData name="Anitha Jayaraman" userId="e94bd570-39c8-4b45-b48b-28dce0653055" providerId="ADAL" clId="{64749D38-1291-4C70-A4D7-479323C412BE}" dt="2022-07-17T17:04:16.832" v="2052" actId="26606"/>
          <ac:spMkLst>
            <pc:docMk/>
            <pc:sldMk cId="4266594121" sldId="258"/>
            <ac:spMk id="35" creationId="{FE43805F-24A6-46A4-B19B-54F28347355C}"/>
          </ac:spMkLst>
        </pc:spChg>
        <pc:spChg chg="add del">
          <ac:chgData name="Anitha Jayaraman" userId="e94bd570-39c8-4b45-b48b-28dce0653055" providerId="ADAL" clId="{64749D38-1291-4C70-A4D7-479323C412BE}" dt="2022-07-17T17:04:16.832" v="2052" actId="26606"/>
          <ac:spMkLst>
            <pc:docMk/>
            <pc:sldMk cId="4266594121" sldId="258"/>
            <ac:spMk id="36" creationId="{A016CB47-C4D4-4332-9ED0-DBB916252F76}"/>
          </ac:spMkLst>
        </pc:spChg>
        <pc:spChg chg="add del">
          <ac:chgData name="Anitha Jayaraman" userId="e94bd570-39c8-4b45-b48b-28dce0653055" providerId="ADAL" clId="{64749D38-1291-4C70-A4D7-479323C412BE}" dt="2022-07-17T17:04:16.832" v="2052" actId="26606"/>
          <ac:spMkLst>
            <pc:docMk/>
            <pc:sldMk cId="4266594121" sldId="258"/>
            <ac:spMk id="37" creationId="{95C8260E-968F-44E8-A823-ABB431311926}"/>
          </ac:spMkLst>
        </pc:spChg>
        <pc:spChg chg="add del">
          <ac:chgData name="Anitha Jayaraman" userId="e94bd570-39c8-4b45-b48b-28dce0653055" providerId="ADAL" clId="{64749D38-1291-4C70-A4D7-479323C412BE}" dt="2022-07-17T17:04:16.832" v="2052" actId="26606"/>
          <ac:spMkLst>
            <pc:docMk/>
            <pc:sldMk cId="4266594121" sldId="258"/>
            <ac:spMk id="38" creationId="{2C1BBA94-3F40-40AA-8BB9-E69E25E537C1}"/>
          </ac:spMkLst>
        </pc:spChg>
        <pc:spChg chg="add del mod">
          <ac:chgData name="Anitha Jayaraman" userId="e94bd570-39c8-4b45-b48b-28dce0653055" providerId="ADAL" clId="{64749D38-1291-4C70-A4D7-479323C412BE}" dt="2022-07-17T17:06:33.063" v="2126" actId="26606"/>
          <ac:spMkLst>
            <pc:docMk/>
            <pc:sldMk cId="4266594121" sldId="258"/>
            <ac:spMk id="39" creationId="{BECFC4F1-17E3-AB1F-04EF-8A130E8BDC48}"/>
          </ac:spMkLst>
        </pc:spChg>
        <pc:spChg chg="add del">
          <ac:chgData name="Anitha Jayaraman" userId="e94bd570-39c8-4b45-b48b-28dce0653055" providerId="ADAL" clId="{64749D38-1291-4C70-A4D7-479323C412BE}" dt="2022-07-17T17:04:28.597" v="2054" actId="26606"/>
          <ac:spMkLst>
            <pc:docMk/>
            <pc:sldMk cId="4266594121" sldId="258"/>
            <ac:spMk id="40" creationId="{34D85B6A-FF18-4EFD-BD23-77FDE89EC5A0}"/>
          </ac:spMkLst>
        </pc:spChg>
        <pc:spChg chg="add del">
          <ac:chgData name="Anitha Jayaraman" userId="e94bd570-39c8-4b45-b48b-28dce0653055" providerId="ADAL" clId="{64749D38-1291-4C70-A4D7-479323C412BE}" dt="2022-07-17T17:04:28.597" v="2054" actId="26606"/>
          <ac:spMkLst>
            <pc:docMk/>
            <pc:sldMk cId="4266594121" sldId="258"/>
            <ac:spMk id="41" creationId="{E8AAB596-4870-4D7C-9F51-06F1F7367CCD}"/>
          </ac:spMkLst>
        </pc:spChg>
        <pc:spChg chg="add del">
          <ac:chgData name="Anitha Jayaraman" userId="e94bd570-39c8-4b45-b48b-28dce0653055" providerId="ADAL" clId="{64749D38-1291-4C70-A4D7-479323C412BE}" dt="2022-07-17T17:05:39.034" v="2064" actId="26606"/>
          <ac:spMkLst>
            <pc:docMk/>
            <pc:sldMk cId="4266594121" sldId="258"/>
            <ac:spMk id="43" creationId="{114C78B5-EC6B-4A39-8860-705100867457}"/>
          </ac:spMkLst>
        </pc:spChg>
        <pc:spChg chg="add del">
          <ac:chgData name="Anitha Jayaraman" userId="e94bd570-39c8-4b45-b48b-28dce0653055" providerId="ADAL" clId="{64749D38-1291-4C70-A4D7-479323C412BE}" dt="2022-07-17T17:08:30.929" v="2310" actId="22"/>
          <ac:spMkLst>
            <pc:docMk/>
            <pc:sldMk cId="4266594121" sldId="258"/>
            <ac:spMk id="50" creationId="{2FCDB338-380D-4B19-5349-365DB144CE7F}"/>
          </ac:spMkLst>
        </pc:spChg>
        <pc:spChg chg="add del">
          <ac:chgData name="Anitha Jayaraman" userId="e94bd570-39c8-4b45-b48b-28dce0653055" providerId="ADAL" clId="{64749D38-1291-4C70-A4D7-479323C412BE}" dt="2022-07-17T17:08:37.642" v="2312" actId="22"/>
          <ac:spMkLst>
            <pc:docMk/>
            <pc:sldMk cId="4266594121" sldId="258"/>
            <ac:spMk id="51" creationId="{4AFEA6F7-897A-B6F9-B3FA-B466E3E83F94}"/>
          </ac:spMkLst>
        </pc:spChg>
        <pc:spChg chg="add del">
          <ac:chgData name="Anitha Jayaraman" userId="e94bd570-39c8-4b45-b48b-28dce0653055" providerId="ADAL" clId="{64749D38-1291-4C70-A4D7-479323C412BE}" dt="2022-07-17T17:12:39.563" v="2462" actId="26606"/>
          <ac:spMkLst>
            <pc:docMk/>
            <pc:sldMk cId="4266594121" sldId="258"/>
            <ac:spMk id="54" creationId="{C9044227-071D-4831-94D0-C92D4840BA96}"/>
          </ac:spMkLst>
        </pc:spChg>
        <pc:spChg chg="add del">
          <ac:chgData name="Anitha Jayaraman" userId="e94bd570-39c8-4b45-b48b-28dce0653055" providerId="ADAL" clId="{64749D38-1291-4C70-A4D7-479323C412BE}" dt="2022-07-17T17:11:17.641" v="2453" actId="26606"/>
          <ac:spMkLst>
            <pc:docMk/>
            <pc:sldMk cId="4266594121" sldId="258"/>
            <ac:spMk id="55" creationId="{5819102A-0400-4C1F-8614-973F5262EF56}"/>
          </ac:spMkLst>
        </pc:spChg>
        <pc:spChg chg="add del">
          <ac:chgData name="Anitha Jayaraman" userId="e94bd570-39c8-4b45-b48b-28dce0653055" providerId="ADAL" clId="{64749D38-1291-4C70-A4D7-479323C412BE}" dt="2022-07-17T17:11:17.641" v="2453" actId="26606"/>
          <ac:spMkLst>
            <pc:docMk/>
            <pc:sldMk cId="4266594121" sldId="258"/>
            <ac:spMk id="56" creationId="{2F4D5922-434B-4829-B93E-02DC38A29519}"/>
          </ac:spMkLst>
        </pc:spChg>
        <pc:spChg chg="add del">
          <ac:chgData name="Anitha Jayaraman" userId="e94bd570-39c8-4b45-b48b-28dce0653055" providerId="ADAL" clId="{64749D38-1291-4C70-A4D7-479323C412BE}" dt="2022-07-17T17:11:17.641" v="2453" actId="26606"/>
          <ac:spMkLst>
            <pc:docMk/>
            <pc:sldMk cId="4266594121" sldId="258"/>
            <ac:spMk id="62" creationId="{F35FBA24-5C01-4635-A984-1DB6E340B052}"/>
          </ac:spMkLst>
        </pc:spChg>
        <pc:spChg chg="add del">
          <ac:chgData name="Anitha Jayaraman" userId="e94bd570-39c8-4b45-b48b-28dce0653055" providerId="ADAL" clId="{64749D38-1291-4C70-A4D7-479323C412BE}" dt="2022-07-17T17:11:17.641" v="2453" actId="26606"/>
          <ac:spMkLst>
            <pc:docMk/>
            <pc:sldMk cId="4266594121" sldId="258"/>
            <ac:spMk id="63" creationId="{CF1485CA-41D2-421F-B28D-15EF845D5FE6}"/>
          </ac:spMkLst>
        </pc:spChg>
        <pc:spChg chg="add">
          <ac:chgData name="Anitha Jayaraman" userId="e94bd570-39c8-4b45-b48b-28dce0653055" providerId="ADAL" clId="{64749D38-1291-4C70-A4D7-479323C412BE}" dt="2022-07-17T17:12:39.569" v="2463" actId="26606"/>
          <ac:spMkLst>
            <pc:docMk/>
            <pc:sldMk cId="4266594121" sldId="258"/>
            <ac:spMk id="69" creationId="{2B566528-1B12-4246-9431-5C2D7D081168}"/>
          </ac:spMkLst>
        </pc:spChg>
        <pc:spChg chg="add">
          <ac:chgData name="Anitha Jayaraman" userId="e94bd570-39c8-4b45-b48b-28dce0653055" providerId="ADAL" clId="{64749D38-1291-4C70-A4D7-479323C412BE}" dt="2022-07-17T17:12:39.569" v="2463" actId="26606"/>
          <ac:spMkLst>
            <pc:docMk/>
            <pc:sldMk cId="4266594121" sldId="258"/>
            <ac:spMk id="73" creationId="{D3F51FEB-38FB-4F6C-9F7B-2F2AFAB65463}"/>
          </ac:spMkLst>
        </pc:spChg>
        <pc:spChg chg="add">
          <ac:chgData name="Anitha Jayaraman" userId="e94bd570-39c8-4b45-b48b-28dce0653055" providerId="ADAL" clId="{64749D38-1291-4C70-A4D7-479323C412BE}" dt="2022-07-17T17:12:39.569" v="2463" actId="26606"/>
          <ac:spMkLst>
            <pc:docMk/>
            <pc:sldMk cId="4266594121" sldId="258"/>
            <ac:spMk id="74" creationId="{1E547BA6-BAE0-43BB-A7CA-60F69CE252F0}"/>
          </ac:spMkLst>
        </pc:spChg>
        <pc:grpChg chg="add del">
          <ac:chgData name="Anitha Jayaraman" userId="e94bd570-39c8-4b45-b48b-28dce0653055" providerId="ADAL" clId="{64749D38-1291-4C70-A4D7-479323C412BE}" dt="2022-07-17T17:12:39.569" v="2463" actId="26606"/>
          <ac:grpSpMkLst>
            <pc:docMk/>
            <pc:sldMk cId="4266594121" sldId="258"/>
            <ac:grpSpMk id="27" creationId="{7F6F6FC6-9A5F-4E14-8105-15D94914A798}"/>
          </ac:grpSpMkLst>
        </pc:grpChg>
        <pc:grpChg chg="add del">
          <ac:chgData name="Anitha Jayaraman" userId="e94bd570-39c8-4b45-b48b-28dce0653055" providerId="ADAL" clId="{64749D38-1291-4C70-A4D7-479323C412BE}" dt="2022-07-17T17:05:39.034" v="2064" actId="26606"/>
          <ac:grpSpMkLst>
            <pc:docMk/>
            <pc:sldMk cId="4266594121" sldId="258"/>
            <ac:grpSpMk id="44" creationId="{A50943B0-FDF7-4C2C-B784-9208C945A8C3}"/>
          </ac:grpSpMkLst>
        </pc:grpChg>
        <pc:grpChg chg="add del">
          <ac:chgData name="Anitha Jayaraman" userId="e94bd570-39c8-4b45-b48b-28dce0653055" providerId="ADAL" clId="{64749D38-1291-4C70-A4D7-479323C412BE}" dt="2022-07-17T17:11:17.641" v="2453" actId="26606"/>
          <ac:grpSpMkLst>
            <pc:docMk/>
            <pc:sldMk cId="4266594121" sldId="258"/>
            <ac:grpSpMk id="57" creationId="{B1A0CF5C-68C2-4432-BC2D-5A124C7B6043}"/>
          </ac:grpSpMkLst>
        </pc:grpChg>
        <pc:grpChg chg="add del">
          <ac:chgData name="Anitha Jayaraman" userId="e94bd570-39c8-4b45-b48b-28dce0653055" providerId="ADAL" clId="{64749D38-1291-4C70-A4D7-479323C412BE}" dt="2022-07-17T17:12:39.563" v="2462" actId="26606"/>
          <ac:grpSpMkLst>
            <pc:docMk/>
            <pc:sldMk cId="4266594121" sldId="258"/>
            <ac:grpSpMk id="58" creationId="{C27F758D-B23C-459E-AD21-6621782C7268}"/>
          </ac:grpSpMkLst>
        </pc:grpChg>
        <pc:grpChg chg="add del">
          <ac:chgData name="Anitha Jayaraman" userId="e94bd570-39c8-4b45-b48b-28dce0653055" providerId="ADAL" clId="{64749D38-1291-4C70-A4D7-479323C412BE}" dt="2022-07-17T17:12:39.563" v="2462" actId="26606"/>
          <ac:grpSpMkLst>
            <pc:docMk/>
            <pc:sldMk cId="4266594121" sldId="258"/>
            <ac:grpSpMk id="61" creationId="{57B65906-47BE-4CEA-9E50-301890FFE478}"/>
          </ac:grpSpMkLst>
        </pc:grpChg>
        <pc:grpChg chg="add del">
          <ac:chgData name="Anitha Jayaraman" userId="e94bd570-39c8-4b45-b48b-28dce0653055" providerId="ADAL" clId="{64749D38-1291-4C70-A4D7-479323C412BE}" dt="2022-07-17T17:11:17.641" v="2453" actId="26606"/>
          <ac:grpSpMkLst>
            <pc:docMk/>
            <pc:sldMk cId="4266594121" sldId="258"/>
            <ac:grpSpMk id="64" creationId="{0961D77B-EFC0-444B-87E8-4C48EB6BEAF2}"/>
          </ac:grpSpMkLst>
        </pc:grpChg>
        <pc:grpChg chg="add del">
          <ac:chgData name="Anitha Jayaraman" userId="e94bd570-39c8-4b45-b48b-28dce0653055" providerId="ADAL" clId="{64749D38-1291-4C70-A4D7-479323C412BE}" dt="2022-07-17T17:11:17.641" v="2453" actId="26606"/>
          <ac:grpSpMkLst>
            <pc:docMk/>
            <pc:sldMk cId="4266594121" sldId="258"/>
            <ac:grpSpMk id="65" creationId="{04ED96A1-E6CA-493F-8610-6B8B7A28E3EB}"/>
          </ac:grpSpMkLst>
        </pc:grpChg>
        <pc:grpChg chg="add">
          <ac:chgData name="Anitha Jayaraman" userId="e94bd570-39c8-4b45-b48b-28dce0653055" providerId="ADAL" clId="{64749D38-1291-4C70-A4D7-479323C412BE}" dt="2022-07-17T17:12:39.569" v="2463" actId="26606"/>
          <ac:grpSpMkLst>
            <pc:docMk/>
            <pc:sldMk cId="4266594121" sldId="258"/>
            <ac:grpSpMk id="70" creationId="{07EAA094-9CF6-4695-958A-33D9BCAA9474}"/>
          </ac:grpSpMkLst>
        </pc:grpChg>
        <pc:grpChg chg="add del">
          <ac:chgData name="Anitha Jayaraman" userId="e94bd570-39c8-4b45-b48b-28dce0653055" providerId="ADAL" clId="{64749D38-1291-4C70-A4D7-479323C412BE}" dt="2022-07-17T17:11:17.641" v="2453" actId="26606"/>
          <ac:grpSpMkLst>
            <pc:docMk/>
            <pc:sldMk cId="4266594121" sldId="258"/>
            <ac:grpSpMk id="76" creationId="{B7B4DECA-15C8-4678-96F8-1CA5C3D502E6}"/>
          </ac:grpSpMkLst>
        </pc:grpChg>
        <pc:graphicFrameChg chg="add del mod modGraphic">
          <ac:chgData name="Anitha Jayaraman" userId="e94bd570-39c8-4b45-b48b-28dce0653055" providerId="ADAL" clId="{64749D38-1291-4C70-A4D7-479323C412BE}" dt="2022-07-17T17:05:44.345" v="2067"/>
          <ac:graphicFrameMkLst>
            <pc:docMk/>
            <pc:sldMk cId="4266594121" sldId="258"/>
            <ac:graphicFrameMk id="21" creationId="{C244C00A-E395-22DF-8F1D-3FE740A02B2B}"/>
          </ac:graphicFrameMkLst>
        </pc:graphicFrameChg>
        <pc:graphicFrameChg chg="add del">
          <ac:chgData name="Anitha Jayaraman" userId="e94bd570-39c8-4b45-b48b-28dce0653055" providerId="ADAL" clId="{64749D38-1291-4C70-A4D7-479323C412BE}" dt="2022-07-17T17:05:59.611" v="2072" actId="26606"/>
          <ac:graphicFrameMkLst>
            <pc:docMk/>
            <pc:sldMk cId="4266594121" sldId="258"/>
            <ac:graphicFrameMk id="42" creationId="{6079D727-183C-DB23-7FF7-AC9A33EBE1EB}"/>
          </ac:graphicFrameMkLst>
        </pc:graphicFrameChg>
        <pc:graphicFrameChg chg="add del mod">
          <ac:chgData name="Anitha Jayaraman" userId="e94bd570-39c8-4b45-b48b-28dce0653055" providerId="ADAL" clId="{64749D38-1291-4C70-A4D7-479323C412BE}" dt="2022-07-17T17:06:29.675" v="2125" actId="26606"/>
          <ac:graphicFrameMkLst>
            <pc:docMk/>
            <pc:sldMk cId="4266594121" sldId="258"/>
            <ac:graphicFrameMk id="45" creationId="{A2F46A77-2E48-9210-28C2-AEC7E0F583AF}"/>
          </ac:graphicFrameMkLst>
        </pc:graphicFrameChg>
        <pc:graphicFrameChg chg="add del mod">
          <ac:chgData name="Anitha Jayaraman" userId="e94bd570-39c8-4b45-b48b-28dce0653055" providerId="ADAL" clId="{64749D38-1291-4C70-A4D7-479323C412BE}" dt="2022-07-17T17:07:06.349" v="2199" actId="478"/>
          <ac:graphicFrameMkLst>
            <pc:docMk/>
            <pc:sldMk cId="4266594121" sldId="258"/>
            <ac:graphicFrameMk id="46" creationId="{6D662EF7-06E5-57B1-6C2A-37DB14DB3FE9}"/>
          </ac:graphicFrameMkLst>
        </pc:graphicFrameChg>
        <pc:graphicFrameChg chg="add del mod">
          <ac:chgData name="Anitha Jayaraman" userId="e94bd570-39c8-4b45-b48b-28dce0653055" providerId="ADAL" clId="{64749D38-1291-4C70-A4D7-479323C412BE}" dt="2022-07-17T17:07:39.071" v="2282"/>
          <ac:graphicFrameMkLst>
            <pc:docMk/>
            <pc:sldMk cId="4266594121" sldId="258"/>
            <ac:graphicFrameMk id="47" creationId="{60998C7B-9193-231C-B409-B2DA7B1B2142}"/>
          </ac:graphicFrameMkLst>
        </pc:graphicFrameChg>
        <pc:graphicFrameChg chg="add del mod">
          <ac:chgData name="Anitha Jayaraman" userId="e94bd570-39c8-4b45-b48b-28dce0653055" providerId="ADAL" clId="{64749D38-1291-4C70-A4D7-479323C412BE}" dt="2022-07-17T17:07:44.168" v="2284"/>
          <ac:graphicFrameMkLst>
            <pc:docMk/>
            <pc:sldMk cId="4266594121" sldId="258"/>
            <ac:graphicFrameMk id="48" creationId="{ECD32650-B27F-AB0F-0164-9722450DDB3B}"/>
          </ac:graphicFrameMkLst>
        </pc:graphicFrameChg>
        <pc:graphicFrameChg chg="add del mod">
          <ac:chgData name="Anitha Jayaraman" userId="e94bd570-39c8-4b45-b48b-28dce0653055" providerId="ADAL" clId="{64749D38-1291-4C70-A4D7-479323C412BE}" dt="2022-07-17T17:08:09.416" v="2308"/>
          <ac:graphicFrameMkLst>
            <pc:docMk/>
            <pc:sldMk cId="4266594121" sldId="258"/>
            <ac:graphicFrameMk id="49" creationId="{0B6434AF-EA70-48E8-4AF0-24F30ACD75CC}"/>
          </ac:graphicFrameMkLst>
        </pc:graphicFrameChg>
        <pc:graphicFrameChg chg="add del mod">
          <ac:chgData name="Anitha Jayaraman" userId="e94bd570-39c8-4b45-b48b-28dce0653055" providerId="ADAL" clId="{64749D38-1291-4C70-A4D7-479323C412BE}" dt="2022-07-17T17:12:20.083" v="2460" actId="478"/>
          <ac:graphicFrameMkLst>
            <pc:docMk/>
            <pc:sldMk cId="4266594121" sldId="258"/>
            <ac:graphicFrameMk id="52" creationId="{7085A058-02DF-DA40-9106-E2B98551403C}"/>
          </ac:graphicFrameMkLst>
        </pc:graphicFrameChg>
        <pc:graphicFrameChg chg="add del mod">
          <ac:chgData name="Anitha Jayaraman" userId="e94bd570-39c8-4b45-b48b-28dce0653055" providerId="ADAL" clId="{64749D38-1291-4C70-A4D7-479323C412BE}" dt="2022-07-17T17:11:17.246" v="2452"/>
          <ac:graphicFrameMkLst>
            <pc:docMk/>
            <pc:sldMk cId="4266594121" sldId="258"/>
            <ac:graphicFrameMk id="81" creationId="{BF790008-750E-DC4E-DBEF-C0CCB3C3A55E}"/>
          </ac:graphicFrameMkLst>
        </pc:graphicFrameChg>
        <pc:picChg chg="add del mod ord">
          <ac:chgData name="Anitha Jayaraman" userId="e94bd570-39c8-4b45-b48b-28dce0653055" providerId="ADAL" clId="{64749D38-1291-4C70-A4D7-479323C412BE}" dt="2022-07-17T15:42:05.132" v="1785" actId="478"/>
          <ac:picMkLst>
            <pc:docMk/>
            <pc:sldMk cId="4266594121" sldId="258"/>
            <ac:picMk id="5" creationId="{37DE8FA8-E59D-22E5-053E-B13819B79C37}"/>
          </ac:picMkLst>
        </pc:picChg>
        <pc:picChg chg="add del mod ord">
          <ac:chgData name="Anitha Jayaraman" userId="e94bd570-39c8-4b45-b48b-28dce0653055" providerId="ADAL" clId="{64749D38-1291-4C70-A4D7-479323C412BE}" dt="2022-07-17T17:16:41.943" v="2630" actId="478"/>
          <ac:picMkLst>
            <pc:docMk/>
            <pc:sldMk cId="4266594121" sldId="258"/>
            <ac:picMk id="9" creationId="{126F1ADC-EB67-92E1-BBAA-96A92AED7AD2}"/>
          </ac:picMkLst>
        </pc:picChg>
        <pc:picChg chg="add del mod ord">
          <ac:chgData name="Anitha Jayaraman" userId="e94bd570-39c8-4b45-b48b-28dce0653055" providerId="ADAL" clId="{64749D38-1291-4C70-A4D7-479323C412BE}" dt="2022-07-17T17:16:42.504" v="2631" actId="478"/>
          <ac:picMkLst>
            <pc:docMk/>
            <pc:sldMk cId="4266594121" sldId="258"/>
            <ac:picMk id="11" creationId="{5856B448-1F95-C493-5CEB-21D921FD014F}"/>
          </ac:picMkLst>
        </pc:picChg>
        <pc:picChg chg="add del mod ord">
          <ac:chgData name="Anitha Jayaraman" userId="e94bd570-39c8-4b45-b48b-28dce0653055" providerId="ADAL" clId="{64749D38-1291-4C70-A4D7-479323C412BE}" dt="2022-07-17T17:16:41.308" v="2629" actId="478"/>
          <ac:picMkLst>
            <pc:docMk/>
            <pc:sldMk cId="4266594121" sldId="258"/>
            <ac:picMk id="13" creationId="{165F0552-39A7-0CBB-4C52-80AB5E10ECA1}"/>
          </ac:picMkLst>
        </pc:picChg>
        <pc:picChg chg="add">
          <ac:chgData name="Anitha Jayaraman" userId="e94bd570-39c8-4b45-b48b-28dce0653055" providerId="ADAL" clId="{64749D38-1291-4C70-A4D7-479323C412BE}" dt="2022-07-17T17:18:32.735" v="2643" actId="22"/>
          <ac:picMkLst>
            <pc:docMk/>
            <pc:sldMk cId="4266594121" sldId="258"/>
            <ac:picMk id="82" creationId="{3322533E-ABF7-2E05-3353-343FA0006F1B}"/>
          </ac:picMkLst>
        </pc:picChg>
        <pc:picChg chg="add mod">
          <ac:chgData name="Anitha Jayaraman" userId="e94bd570-39c8-4b45-b48b-28dce0653055" providerId="ADAL" clId="{64749D38-1291-4C70-A4D7-479323C412BE}" dt="2022-07-17T17:21:07.150" v="2647" actId="1076"/>
          <ac:picMkLst>
            <pc:docMk/>
            <pc:sldMk cId="4266594121" sldId="258"/>
            <ac:picMk id="84" creationId="{F6783977-4075-F2E1-FE68-02FCF0BE1E54}"/>
          </ac:picMkLst>
        </pc:picChg>
        <pc:picChg chg="add mod">
          <ac:chgData name="Anitha Jayaraman" userId="e94bd570-39c8-4b45-b48b-28dce0653055" providerId="ADAL" clId="{64749D38-1291-4C70-A4D7-479323C412BE}" dt="2022-07-17T17:21:05.998" v="2646" actId="1076"/>
          <ac:picMkLst>
            <pc:docMk/>
            <pc:sldMk cId="4266594121" sldId="258"/>
            <ac:picMk id="86" creationId="{B9DA6058-09E7-C9C3-EEF3-5662A0032F79}"/>
          </ac:picMkLst>
        </pc:picChg>
        <pc:cxnChg chg="add del">
          <ac:chgData name="Anitha Jayaraman" userId="e94bd570-39c8-4b45-b48b-28dce0653055" providerId="ADAL" clId="{64749D38-1291-4C70-A4D7-479323C412BE}" dt="2022-07-17T17:10:38.190" v="2433" actId="26606"/>
          <ac:cxnSpMkLst>
            <pc:docMk/>
            <pc:sldMk cId="4266594121" sldId="258"/>
            <ac:cxnSpMk id="53" creationId="{ED28E597-4AF8-4D69-A9AB-A1EDC6156B04}"/>
          </ac:cxnSpMkLst>
        </pc:cxnChg>
      </pc:sldChg>
      <pc:sldChg chg="addSp delSp modSp new del mod setBg setClrOvrMap">
        <pc:chgData name="Anitha Jayaraman" userId="e94bd570-39c8-4b45-b48b-28dce0653055" providerId="ADAL" clId="{64749D38-1291-4C70-A4D7-479323C412BE}" dt="2022-07-18T15:54:18.342" v="4125" actId="47"/>
        <pc:sldMkLst>
          <pc:docMk/>
          <pc:sldMk cId="383951750" sldId="259"/>
        </pc:sldMkLst>
        <pc:spChg chg="del">
          <ac:chgData name="Anitha Jayaraman" userId="e94bd570-39c8-4b45-b48b-28dce0653055" providerId="ADAL" clId="{64749D38-1291-4C70-A4D7-479323C412BE}" dt="2022-07-17T14:26:19.215" v="119" actId="478"/>
          <ac:spMkLst>
            <pc:docMk/>
            <pc:sldMk cId="383951750" sldId="259"/>
            <ac:spMk id="2" creationId="{46A4E257-2C1B-F639-208F-CAC35BE98679}"/>
          </ac:spMkLst>
        </pc:spChg>
        <pc:spChg chg="add del mod ord">
          <ac:chgData name="Anitha Jayaraman" userId="e94bd570-39c8-4b45-b48b-28dce0653055" providerId="ADAL" clId="{64749D38-1291-4C70-A4D7-479323C412BE}" dt="2022-07-18T15:39:49.657" v="3694" actId="113"/>
          <ac:spMkLst>
            <pc:docMk/>
            <pc:sldMk cId="383951750" sldId="259"/>
            <ac:spMk id="3" creationId="{05B63536-AFC1-B82C-2DF5-3AF16F8B1A4D}"/>
          </ac:spMkLst>
        </pc:spChg>
        <pc:spChg chg="add mod">
          <ac:chgData name="Anitha Jayaraman" userId="e94bd570-39c8-4b45-b48b-28dce0653055" providerId="ADAL" clId="{64749D38-1291-4C70-A4D7-479323C412BE}" dt="2022-07-17T15:23:13.147" v="1386" actId="1037"/>
          <ac:spMkLst>
            <pc:docMk/>
            <pc:sldMk cId="383951750" sldId="259"/>
            <ac:spMk id="13" creationId="{79D53780-F84B-C1FB-A147-7F4335760731}"/>
          </ac:spMkLst>
        </pc:spChg>
        <pc:spChg chg="add">
          <ac:chgData name="Anitha Jayaraman" userId="e94bd570-39c8-4b45-b48b-28dce0653055" providerId="ADAL" clId="{64749D38-1291-4C70-A4D7-479323C412BE}" dt="2022-07-17T15:20:56.389" v="1196" actId="26606"/>
          <ac:spMkLst>
            <pc:docMk/>
            <pc:sldMk cId="383951750" sldId="259"/>
            <ac:spMk id="14" creationId="{2EEE8F11-3582-44B7-9869-F2D26D7DD9D4}"/>
          </ac:spMkLst>
        </pc:spChg>
        <pc:spChg chg="add">
          <ac:chgData name="Anitha Jayaraman" userId="e94bd570-39c8-4b45-b48b-28dce0653055" providerId="ADAL" clId="{64749D38-1291-4C70-A4D7-479323C412BE}" dt="2022-07-17T15:20:56.389" v="1196" actId="26606"/>
          <ac:spMkLst>
            <pc:docMk/>
            <pc:sldMk cId="383951750" sldId="259"/>
            <ac:spMk id="16" creationId="{2141F1CC-6A53-4BCF-9127-AABB52E2497E}"/>
          </ac:spMkLst>
        </pc:spChg>
        <pc:spChg chg="add">
          <ac:chgData name="Anitha Jayaraman" userId="e94bd570-39c8-4b45-b48b-28dce0653055" providerId="ADAL" clId="{64749D38-1291-4C70-A4D7-479323C412BE}" dt="2022-07-17T15:20:56.389" v="1196" actId="26606"/>
          <ac:spMkLst>
            <pc:docMk/>
            <pc:sldMk cId="383951750" sldId="259"/>
            <ac:spMk id="18" creationId="{561B2B49-7142-4CA8-A929-4671548E6A5A}"/>
          </ac:spMkLst>
        </pc:spChg>
        <pc:spChg chg="add del">
          <ac:chgData name="Anitha Jayaraman" userId="e94bd570-39c8-4b45-b48b-28dce0653055" providerId="ADAL" clId="{64749D38-1291-4C70-A4D7-479323C412BE}" dt="2022-07-17T17:05:37.922" v="2062" actId="22"/>
          <ac:spMkLst>
            <pc:docMk/>
            <pc:sldMk cId="383951750" sldId="259"/>
            <ac:spMk id="19" creationId="{F81370F6-976A-6AEA-BABF-E5F2B1D3D4AF}"/>
          </ac:spMkLst>
        </pc:spChg>
        <pc:graphicFrameChg chg="add del mod">
          <ac:chgData name="Anitha Jayaraman" userId="e94bd570-39c8-4b45-b48b-28dce0653055" providerId="ADAL" clId="{64749D38-1291-4C70-A4D7-479323C412BE}" dt="2022-07-18T15:52:02.374" v="4008"/>
          <ac:graphicFrameMkLst>
            <pc:docMk/>
            <pc:sldMk cId="383951750" sldId="259"/>
            <ac:graphicFrameMk id="15" creationId="{9F8FBE0B-7C33-1943-001A-031D7B4F936C}"/>
          </ac:graphicFrameMkLst>
        </pc:graphicFrameChg>
        <pc:graphicFrameChg chg="add del mod">
          <ac:chgData name="Anitha Jayaraman" userId="e94bd570-39c8-4b45-b48b-28dce0653055" providerId="ADAL" clId="{64749D38-1291-4C70-A4D7-479323C412BE}" dt="2022-07-17T17:04:45.747" v="2058"/>
          <ac:graphicFrameMkLst>
            <pc:docMk/>
            <pc:sldMk cId="383951750" sldId="259"/>
            <ac:graphicFrameMk id="17" creationId="{0F1CE882-64EC-9497-71CB-33CDC6E54249}"/>
          </ac:graphicFrameMkLst>
        </pc:graphicFrameChg>
        <pc:picChg chg="add mod ord">
          <ac:chgData name="Anitha Jayaraman" userId="e94bd570-39c8-4b45-b48b-28dce0653055" providerId="ADAL" clId="{64749D38-1291-4C70-A4D7-479323C412BE}" dt="2022-07-17T15:20:56.389" v="1196" actId="26606"/>
          <ac:picMkLst>
            <pc:docMk/>
            <pc:sldMk cId="383951750" sldId="259"/>
            <ac:picMk id="5" creationId="{680DADDB-6ECF-59D8-9909-41A6D4DEE3EB}"/>
          </ac:picMkLst>
        </pc:picChg>
        <pc:picChg chg="add del mod">
          <ac:chgData name="Anitha Jayaraman" userId="e94bd570-39c8-4b45-b48b-28dce0653055" providerId="ADAL" clId="{64749D38-1291-4C70-A4D7-479323C412BE}" dt="2022-07-18T15:37:16.246" v="3579" actId="14826"/>
          <ac:picMkLst>
            <pc:docMk/>
            <pc:sldMk cId="383951750" sldId="259"/>
            <ac:picMk id="7" creationId="{714D7DF2-2734-3A3E-B9D1-3AB53DD5D639}"/>
          </ac:picMkLst>
        </pc:picChg>
        <pc:picChg chg="add mod">
          <ac:chgData name="Anitha Jayaraman" userId="e94bd570-39c8-4b45-b48b-28dce0653055" providerId="ADAL" clId="{64749D38-1291-4C70-A4D7-479323C412BE}" dt="2022-07-17T15:20:56.389" v="1196" actId="26606"/>
          <ac:picMkLst>
            <pc:docMk/>
            <pc:sldMk cId="383951750" sldId="259"/>
            <ac:picMk id="9" creationId="{0B76CE6A-0082-A9F0-F8B9-2770B095D063}"/>
          </ac:picMkLst>
        </pc:picChg>
        <pc:picChg chg="add del mod">
          <ac:chgData name="Anitha Jayaraman" userId="e94bd570-39c8-4b45-b48b-28dce0653055" providerId="ADAL" clId="{64749D38-1291-4C70-A4D7-479323C412BE}" dt="2022-07-18T15:37:03.728" v="3577"/>
          <ac:picMkLst>
            <pc:docMk/>
            <pc:sldMk cId="383951750" sldId="259"/>
            <ac:picMk id="11" creationId="{04270C27-A3B1-12C2-E6C4-4A0C735E1148}"/>
          </ac:picMkLst>
        </pc:picChg>
        <pc:picChg chg="add mod">
          <ac:chgData name="Anitha Jayaraman" userId="e94bd570-39c8-4b45-b48b-28dce0653055" providerId="ADAL" clId="{64749D38-1291-4C70-A4D7-479323C412BE}" dt="2022-07-18T15:48:14.604" v="3780" actId="1076"/>
          <ac:picMkLst>
            <pc:docMk/>
            <pc:sldMk cId="383951750" sldId="259"/>
            <ac:picMk id="12" creationId="{A474F384-E2AB-481C-630F-9AC2E9C2F5FD}"/>
          </ac:picMkLst>
        </pc:picChg>
      </pc:sldChg>
      <pc:sldChg chg="addSp delSp modSp add del mod ord setBg setClrOvrMap">
        <pc:chgData name="Anitha Jayaraman" userId="e94bd570-39c8-4b45-b48b-28dce0653055" providerId="ADAL" clId="{64749D38-1291-4C70-A4D7-479323C412BE}" dt="2022-07-18T15:51:46.172" v="4007" actId="20577"/>
        <pc:sldMkLst>
          <pc:docMk/>
          <pc:sldMk cId="2317358799" sldId="260"/>
        </pc:sldMkLst>
        <pc:spChg chg="del mod ord">
          <ac:chgData name="Anitha Jayaraman" userId="e94bd570-39c8-4b45-b48b-28dce0653055" providerId="ADAL" clId="{64749D38-1291-4C70-A4D7-479323C412BE}" dt="2022-07-18T15:47:06.697" v="3700" actId="478"/>
          <ac:spMkLst>
            <pc:docMk/>
            <pc:sldMk cId="2317358799" sldId="260"/>
            <ac:spMk id="3" creationId="{05B63536-AFC1-B82C-2DF5-3AF16F8B1A4D}"/>
          </ac:spMkLst>
        </pc:spChg>
        <pc:spChg chg="add del mod">
          <ac:chgData name="Anitha Jayaraman" userId="e94bd570-39c8-4b45-b48b-28dce0653055" providerId="ADAL" clId="{64749D38-1291-4C70-A4D7-479323C412BE}" dt="2022-07-18T15:47:09.930" v="3701" actId="478"/>
          <ac:spMkLst>
            <pc:docMk/>
            <pc:sldMk cId="2317358799" sldId="260"/>
            <ac:spMk id="4" creationId="{41050865-48CD-676C-CB01-D0324F7FAE78}"/>
          </ac:spMkLst>
        </pc:spChg>
        <pc:spChg chg="add del mod">
          <ac:chgData name="Anitha Jayaraman" userId="e94bd570-39c8-4b45-b48b-28dce0653055" providerId="ADAL" clId="{64749D38-1291-4C70-A4D7-479323C412BE}" dt="2022-07-18T15:47:29.699" v="3776" actId="478"/>
          <ac:spMkLst>
            <pc:docMk/>
            <pc:sldMk cId="2317358799" sldId="260"/>
            <ac:spMk id="5" creationId="{5763F34A-F077-DBA6-76AA-BD47CE677717}"/>
          </ac:spMkLst>
        </pc:spChg>
        <pc:spChg chg="add del mod">
          <ac:chgData name="Anitha Jayaraman" userId="e94bd570-39c8-4b45-b48b-28dce0653055" providerId="ADAL" clId="{64749D38-1291-4C70-A4D7-479323C412BE}" dt="2022-07-17T14:52:18.115" v="693" actId="478"/>
          <ac:spMkLst>
            <pc:docMk/>
            <pc:sldMk cId="2317358799" sldId="260"/>
            <ac:spMk id="5" creationId="{ECD5BFA3-174B-39C3-532C-35C5046D8BD9}"/>
          </ac:spMkLst>
        </pc:spChg>
        <pc:spChg chg="add mod">
          <ac:chgData name="Anitha Jayaraman" userId="e94bd570-39c8-4b45-b48b-28dce0653055" providerId="ADAL" clId="{64749D38-1291-4C70-A4D7-479323C412BE}" dt="2022-07-18T15:47:25.482" v="3775" actId="1037"/>
          <ac:spMkLst>
            <pc:docMk/>
            <pc:sldMk cId="2317358799" sldId="260"/>
            <ac:spMk id="15" creationId="{3BAB3B15-6663-6A88-663A-BD4FEC86AADD}"/>
          </ac:spMkLst>
        </pc:spChg>
        <pc:spChg chg="add mod">
          <ac:chgData name="Anitha Jayaraman" userId="e94bd570-39c8-4b45-b48b-28dce0653055" providerId="ADAL" clId="{64749D38-1291-4C70-A4D7-479323C412BE}" dt="2022-07-18T15:47:19.593" v="3753" actId="1038"/>
          <ac:spMkLst>
            <pc:docMk/>
            <pc:sldMk cId="2317358799" sldId="260"/>
            <ac:spMk id="16" creationId="{D2ED43FA-BFB8-A2E7-7CD7-B843D5C3BD47}"/>
          </ac:spMkLst>
        </pc:spChg>
        <pc:spChg chg="add">
          <ac:chgData name="Anitha Jayaraman" userId="e94bd570-39c8-4b45-b48b-28dce0653055" providerId="ADAL" clId="{64749D38-1291-4C70-A4D7-479323C412BE}" dt="2022-07-17T14:57:46.271" v="709" actId="26606"/>
          <ac:spMkLst>
            <pc:docMk/>
            <pc:sldMk cId="2317358799" sldId="260"/>
            <ac:spMk id="17" creationId="{0ED52484-C939-4951-85D6-79046BBC644D}"/>
          </ac:spMkLst>
        </pc:spChg>
        <pc:spChg chg="add del">
          <ac:chgData name="Anitha Jayaraman" userId="e94bd570-39c8-4b45-b48b-28dce0653055" providerId="ADAL" clId="{64749D38-1291-4C70-A4D7-479323C412BE}" dt="2022-07-17T15:13:06.633" v="1072" actId="26606"/>
          <ac:spMkLst>
            <pc:docMk/>
            <pc:sldMk cId="2317358799" sldId="260"/>
            <ac:spMk id="18" creationId="{C63D332B-D687-253A-ED01-5DE54EBD4332}"/>
          </ac:spMkLst>
        </pc:spChg>
        <pc:spChg chg="add">
          <ac:chgData name="Anitha Jayaraman" userId="e94bd570-39c8-4b45-b48b-28dce0653055" providerId="ADAL" clId="{64749D38-1291-4C70-A4D7-479323C412BE}" dt="2022-07-17T14:57:46.271" v="709" actId="26606"/>
          <ac:spMkLst>
            <pc:docMk/>
            <pc:sldMk cId="2317358799" sldId="260"/>
            <ac:spMk id="19" creationId="{123AC743-1CAC-4594-8F81-8E5C1E45BA7B}"/>
          </ac:spMkLst>
        </pc:spChg>
        <pc:spChg chg="add">
          <ac:chgData name="Anitha Jayaraman" userId="e94bd570-39c8-4b45-b48b-28dce0653055" providerId="ADAL" clId="{64749D38-1291-4C70-A4D7-479323C412BE}" dt="2022-07-17T14:57:46.271" v="709" actId="26606"/>
          <ac:spMkLst>
            <pc:docMk/>
            <pc:sldMk cId="2317358799" sldId="260"/>
            <ac:spMk id="21" creationId="{3DF8EA8C-4EAB-49EE-BBAB-78BE910D2232}"/>
          </ac:spMkLst>
        </pc:spChg>
        <pc:spChg chg="add">
          <ac:chgData name="Anitha Jayaraman" userId="e94bd570-39c8-4b45-b48b-28dce0653055" providerId="ADAL" clId="{64749D38-1291-4C70-A4D7-479323C412BE}" dt="2022-07-17T14:57:46.271" v="709" actId="26606"/>
          <ac:spMkLst>
            <pc:docMk/>
            <pc:sldMk cId="2317358799" sldId="260"/>
            <ac:spMk id="23" creationId="{9973AF05-1CBD-4B57-BB0F-EAEF9F8FB679}"/>
          </ac:spMkLst>
        </pc:spChg>
        <pc:graphicFrameChg chg="add mod">
          <ac:chgData name="Anitha Jayaraman" userId="e94bd570-39c8-4b45-b48b-28dce0653055" providerId="ADAL" clId="{64749D38-1291-4C70-A4D7-479323C412BE}" dt="2022-07-18T15:51:46.172" v="4007" actId="20577"/>
          <ac:graphicFrameMkLst>
            <pc:docMk/>
            <pc:sldMk cId="2317358799" sldId="260"/>
            <ac:graphicFrameMk id="25" creationId="{ED0F7A30-A7D8-87A2-7762-3D29BDD3FE7B}"/>
          </ac:graphicFrameMkLst>
        </pc:graphicFrameChg>
        <pc:picChg chg="add mod">
          <ac:chgData name="Anitha Jayaraman" userId="e94bd570-39c8-4b45-b48b-28dce0653055" providerId="ADAL" clId="{64749D38-1291-4C70-A4D7-479323C412BE}" dt="2022-07-17T14:57:46.271" v="709" actId="26606"/>
          <ac:picMkLst>
            <pc:docMk/>
            <pc:sldMk cId="2317358799" sldId="260"/>
            <ac:picMk id="6" creationId="{9E72FC82-19F5-A840-F826-CEE96FE86D87}"/>
          </ac:picMkLst>
        </pc:picChg>
        <pc:picChg chg="add mod ord">
          <ac:chgData name="Anitha Jayaraman" userId="e94bd570-39c8-4b45-b48b-28dce0653055" providerId="ADAL" clId="{64749D38-1291-4C70-A4D7-479323C412BE}" dt="2022-07-17T17:26:57.530" v="2758" actId="166"/>
          <ac:picMkLst>
            <pc:docMk/>
            <pc:sldMk cId="2317358799" sldId="260"/>
            <ac:picMk id="8" creationId="{6B37C5B7-F390-4508-CE17-DE4A1463A0FF}"/>
          </ac:picMkLst>
        </pc:picChg>
        <pc:picChg chg="add del mod">
          <ac:chgData name="Anitha Jayaraman" userId="e94bd570-39c8-4b45-b48b-28dce0653055" providerId="ADAL" clId="{64749D38-1291-4C70-A4D7-479323C412BE}" dt="2022-07-18T15:38:54.558" v="3625" actId="14826"/>
          <ac:picMkLst>
            <pc:docMk/>
            <pc:sldMk cId="2317358799" sldId="260"/>
            <ac:picMk id="10" creationId="{A2FCAC27-1F27-F8A3-281D-FCED2C6D9771}"/>
          </ac:picMkLst>
        </pc:picChg>
        <pc:picChg chg="add mod ord">
          <ac:chgData name="Anitha Jayaraman" userId="e94bd570-39c8-4b45-b48b-28dce0653055" providerId="ADAL" clId="{64749D38-1291-4C70-A4D7-479323C412BE}" dt="2022-07-18T15:48:25.837" v="3781" actId="14826"/>
          <ac:picMkLst>
            <pc:docMk/>
            <pc:sldMk cId="2317358799" sldId="260"/>
            <ac:picMk id="12" creationId="{4A3708BB-995F-80E0-C41D-9DB1D78F0F10}"/>
          </ac:picMkLst>
        </pc:picChg>
      </pc:sldChg>
      <pc:sldChg chg="addSp delSp modSp new mod setBg">
        <pc:chgData name="Anitha Jayaraman" userId="e94bd570-39c8-4b45-b48b-28dce0653055" providerId="ADAL" clId="{64749D38-1291-4C70-A4D7-479323C412BE}" dt="2022-07-17T15:00:04.752" v="836" actId="20577"/>
        <pc:sldMkLst>
          <pc:docMk/>
          <pc:sldMk cId="1638791409" sldId="261"/>
        </pc:sldMkLst>
        <pc:spChg chg="del">
          <ac:chgData name="Anitha Jayaraman" userId="e94bd570-39c8-4b45-b48b-28dce0653055" providerId="ADAL" clId="{64749D38-1291-4C70-A4D7-479323C412BE}" dt="2022-07-17T14:36:44.379" v="495" actId="478"/>
          <ac:spMkLst>
            <pc:docMk/>
            <pc:sldMk cId="1638791409" sldId="261"/>
            <ac:spMk id="2" creationId="{862AB32F-D16F-166A-42BE-CBD5F972ACD1}"/>
          </ac:spMkLst>
        </pc:spChg>
        <pc:spChg chg="del">
          <ac:chgData name="Anitha Jayaraman" userId="e94bd570-39c8-4b45-b48b-28dce0653055" providerId="ADAL" clId="{64749D38-1291-4C70-A4D7-479323C412BE}" dt="2022-07-17T14:36:22.678" v="493" actId="22"/>
          <ac:spMkLst>
            <pc:docMk/>
            <pc:sldMk cId="1638791409" sldId="261"/>
            <ac:spMk id="3" creationId="{92745C99-861A-2EF0-064C-116C589EF5AF}"/>
          </ac:spMkLst>
        </pc:spChg>
        <pc:spChg chg="add mod">
          <ac:chgData name="Anitha Jayaraman" userId="e94bd570-39c8-4b45-b48b-28dce0653055" providerId="ADAL" clId="{64749D38-1291-4C70-A4D7-479323C412BE}" dt="2022-07-17T14:58:48.958" v="784" actId="14100"/>
          <ac:spMkLst>
            <pc:docMk/>
            <pc:sldMk cId="1638791409" sldId="261"/>
            <ac:spMk id="6" creationId="{E7A75BDB-D85E-4A04-9E9F-CD701478E09A}"/>
          </ac:spMkLst>
        </pc:spChg>
        <pc:spChg chg="add mod">
          <ac:chgData name="Anitha Jayaraman" userId="e94bd570-39c8-4b45-b48b-28dce0653055" providerId="ADAL" clId="{64749D38-1291-4C70-A4D7-479323C412BE}" dt="2022-07-17T15:00:04.752" v="836" actId="20577"/>
          <ac:spMkLst>
            <pc:docMk/>
            <pc:sldMk cId="1638791409" sldId="261"/>
            <ac:spMk id="8" creationId="{96EDFAB1-3E7D-6284-B657-87EFD61027F0}"/>
          </ac:spMkLst>
        </pc:spChg>
        <pc:spChg chg="add">
          <ac:chgData name="Anitha Jayaraman" userId="e94bd570-39c8-4b45-b48b-28dce0653055" providerId="ADAL" clId="{64749D38-1291-4C70-A4D7-479323C412BE}" dt="2022-07-17T14:58:11.295" v="749" actId="26606"/>
          <ac:spMkLst>
            <pc:docMk/>
            <pc:sldMk cId="1638791409" sldId="261"/>
            <ac:spMk id="13" creationId="{C232B152-3720-4D3B-97ED-45CE5483F16F}"/>
          </ac:spMkLst>
        </pc:spChg>
        <pc:spChg chg="add">
          <ac:chgData name="Anitha Jayaraman" userId="e94bd570-39c8-4b45-b48b-28dce0653055" providerId="ADAL" clId="{64749D38-1291-4C70-A4D7-479323C412BE}" dt="2022-07-17T14:58:11.295" v="749" actId="26606"/>
          <ac:spMkLst>
            <pc:docMk/>
            <pc:sldMk cId="1638791409" sldId="261"/>
            <ac:spMk id="15" creationId="{11BAB570-FF10-4E96-8A3F-FA9804702B89}"/>
          </ac:spMkLst>
        </pc:spChg>
        <pc:spChg chg="add">
          <ac:chgData name="Anitha Jayaraman" userId="e94bd570-39c8-4b45-b48b-28dce0653055" providerId="ADAL" clId="{64749D38-1291-4C70-A4D7-479323C412BE}" dt="2022-07-17T14:58:11.295" v="749" actId="26606"/>
          <ac:spMkLst>
            <pc:docMk/>
            <pc:sldMk cId="1638791409" sldId="261"/>
            <ac:spMk id="17" creationId="{4B9FAFB2-BEB5-4848-8018-BCAD99E2E1AA}"/>
          </ac:spMkLst>
        </pc:spChg>
        <pc:picChg chg="add mod ord">
          <ac:chgData name="Anitha Jayaraman" userId="e94bd570-39c8-4b45-b48b-28dce0653055" providerId="ADAL" clId="{64749D38-1291-4C70-A4D7-479323C412BE}" dt="2022-07-17T14:58:11.295" v="749" actId="26606"/>
          <ac:picMkLst>
            <pc:docMk/>
            <pc:sldMk cId="1638791409" sldId="261"/>
            <ac:picMk id="5" creationId="{4D1F5416-22ED-0ACE-BE9F-B1437F60D19F}"/>
          </ac:picMkLst>
        </pc:picChg>
      </pc:sldChg>
      <pc:sldChg chg="add del ord">
        <pc:chgData name="Anitha Jayaraman" userId="e94bd570-39c8-4b45-b48b-28dce0653055" providerId="ADAL" clId="{64749D38-1291-4C70-A4D7-479323C412BE}" dt="2022-07-17T17:13:03.581" v="2464" actId="47"/>
        <pc:sldMkLst>
          <pc:docMk/>
          <pc:sldMk cId="2761512555" sldId="262"/>
        </pc:sldMkLst>
      </pc:sldChg>
      <pc:sldChg chg="addSp delSp modSp new del mod ord setBg setClrOvrMap">
        <pc:chgData name="Anitha Jayaraman" userId="e94bd570-39c8-4b45-b48b-28dce0653055" providerId="ADAL" clId="{64749D38-1291-4C70-A4D7-479323C412BE}" dt="2022-07-18T15:54:16.253" v="4124" actId="47"/>
        <pc:sldMkLst>
          <pc:docMk/>
          <pc:sldMk cId="2928615199" sldId="262"/>
        </pc:sldMkLst>
        <pc:spChg chg="del mod">
          <ac:chgData name="Anitha Jayaraman" userId="e94bd570-39c8-4b45-b48b-28dce0653055" providerId="ADAL" clId="{64749D38-1291-4C70-A4D7-479323C412BE}" dt="2022-07-17T17:14:20.647" v="2500" actId="478"/>
          <ac:spMkLst>
            <pc:docMk/>
            <pc:sldMk cId="2928615199" sldId="262"/>
            <ac:spMk id="2" creationId="{5DE30214-5DB0-CCC5-1EDA-4A54B0E9A5E5}"/>
          </ac:spMkLst>
        </pc:spChg>
        <pc:spChg chg="del">
          <ac:chgData name="Anitha Jayaraman" userId="e94bd570-39c8-4b45-b48b-28dce0653055" providerId="ADAL" clId="{64749D38-1291-4C70-A4D7-479323C412BE}" dt="2022-07-17T17:13:39.151" v="2469"/>
          <ac:spMkLst>
            <pc:docMk/>
            <pc:sldMk cId="2928615199" sldId="262"/>
            <ac:spMk id="3" creationId="{4BF2F0B3-F28A-4A4E-5F9D-523C23EADFF6}"/>
          </ac:spMkLst>
        </pc:spChg>
        <pc:spChg chg="add del mod">
          <ac:chgData name="Anitha Jayaraman" userId="e94bd570-39c8-4b45-b48b-28dce0653055" providerId="ADAL" clId="{64749D38-1291-4C70-A4D7-479323C412BE}" dt="2022-07-17T17:14:33.183" v="2503" actId="478"/>
          <ac:spMkLst>
            <pc:docMk/>
            <pc:sldMk cId="2928615199" sldId="262"/>
            <ac:spMk id="8" creationId="{9CB1B7E7-D993-4898-AA45-018CB79A417A}"/>
          </ac:spMkLst>
        </pc:spChg>
        <pc:spChg chg="add del mod">
          <ac:chgData name="Anitha Jayaraman" userId="e94bd570-39c8-4b45-b48b-28dce0653055" providerId="ADAL" clId="{64749D38-1291-4C70-A4D7-479323C412BE}" dt="2022-07-18T05:26:32.136" v="3058" actId="20577"/>
          <ac:spMkLst>
            <pc:docMk/>
            <pc:sldMk cId="2928615199" sldId="262"/>
            <ac:spMk id="10" creationId="{B078596A-1571-4C75-EF78-9FBE3DF45C4C}"/>
          </ac:spMkLst>
        </pc:spChg>
        <pc:spChg chg="add mod">
          <ac:chgData name="Anitha Jayaraman" userId="e94bd570-39c8-4b45-b48b-28dce0653055" providerId="ADAL" clId="{64749D38-1291-4C70-A4D7-479323C412BE}" dt="2022-07-17T17:16:35.591" v="2628" actId="1038"/>
          <ac:spMkLst>
            <pc:docMk/>
            <pc:sldMk cId="2928615199" sldId="262"/>
            <ac:spMk id="11" creationId="{2F8FDBA6-AB7B-A097-B28D-CBA7163A3D71}"/>
          </ac:spMkLst>
        </pc:spChg>
        <pc:spChg chg="add del mod">
          <ac:chgData name="Anitha Jayaraman" userId="e94bd570-39c8-4b45-b48b-28dce0653055" providerId="ADAL" clId="{64749D38-1291-4C70-A4D7-479323C412BE}" dt="2022-07-17T17:14:40.528" v="2507" actId="478"/>
          <ac:spMkLst>
            <pc:docMk/>
            <pc:sldMk cId="2928615199" sldId="262"/>
            <ac:spMk id="12" creationId="{CB323E83-121B-0B46-3C84-55E764E0BFB0}"/>
          </ac:spMkLst>
        </pc:spChg>
        <pc:spChg chg="add">
          <ac:chgData name="Anitha Jayaraman" userId="e94bd570-39c8-4b45-b48b-28dce0653055" providerId="ADAL" clId="{64749D38-1291-4C70-A4D7-479323C412BE}" dt="2022-07-17T17:13:47.583" v="2471" actId="26606"/>
          <ac:spMkLst>
            <pc:docMk/>
            <pc:sldMk cId="2928615199" sldId="262"/>
            <ac:spMk id="13" creationId="{2EEE8F11-3582-44B7-9869-F2D26D7DD9D4}"/>
          </ac:spMkLst>
        </pc:spChg>
        <pc:spChg chg="add mod">
          <ac:chgData name="Anitha Jayaraman" userId="e94bd570-39c8-4b45-b48b-28dce0653055" providerId="ADAL" clId="{64749D38-1291-4C70-A4D7-479323C412BE}" dt="2022-07-18T15:53:42.446" v="4120"/>
          <ac:spMkLst>
            <pc:docMk/>
            <pc:sldMk cId="2928615199" sldId="262"/>
            <ac:spMk id="14" creationId="{4143512F-2899-7811-B317-A5DCF207B386}"/>
          </ac:spMkLst>
        </pc:spChg>
        <pc:spChg chg="add">
          <ac:chgData name="Anitha Jayaraman" userId="e94bd570-39c8-4b45-b48b-28dce0653055" providerId="ADAL" clId="{64749D38-1291-4C70-A4D7-479323C412BE}" dt="2022-07-17T17:13:47.583" v="2471" actId="26606"/>
          <ac:spMkLst>
            <pc:docMk/>
            <pc:sldMk cId="2928615199" sldId="262"/>
            <ac:spMk id="15" creationId="{2141F1CC-6A53-4BCF-9127-AABB52E2497E}"/>
          </ac:spMkLst>
        </pc:spChg>
        <pc:spChg chg="add">
          <ac:chgData name="Anitha Jayaraman" userId="e94bd570-39c8-4b45-b48b-28dce0653055" providerId="ADAL" clId="{64749D38-1291-4C70-A4D7-479323C412BE}" dt="2022-07-17T17:13:47.583" v="2471" actId="26606"/>
          <ac:spMkLst>
            <pc:docMk/>
            <pc:sldMk cId="2928615199" sldId="262"/>
            <ac:spMk id="17" creationId="{561B2B49-7142-4CA8-A929-4671548E6A5A}"/>
          </ac:spMkLst>
        </pc:spChg>
        <pc:spChg chg="add mod">
          <ac:chgData name="Anitha Jayaraman" userId="e94bd570-39c8-4b45-b48b-28dce0653055" providerId="ADAL" clId="{64749D38-1291-4C70-A4D7-479323C412BE}" dt="2022-07-18T15:53:50.306" v="4121" actId="6549"/>
          <ac:spMkLst>
            <pc:docMk/>
            <pc:sldMk cId="2928615199" sldId="262"/>
            <ac:spMk id="18" creationId="{EEB11472-CFD8-1F1D-AEDB-FDC29CB83467}"/>
          </ac:spMkLst>
        </pc:spChg>
        <pc:grpChg chg="add del mod">
          <ac:chgData name="Anitha Jayaraman" userId="e94bd570-39c8-4b45-b48b-28dce0653055" providerId="ADAL" clId="{64749D38-1291-4C70-A4D7-479323C412BE}" dt="2022-07-18T15:53:52.327" v="4122" actId="478"/>
          <ac:grpSpMkLst>
            <pc:docMk/>
            <pc:sldMk cId="2928615199" sldId="262"/>
            <ac:grpSpMk id="12" creationId="{91D71F06-0963-4DE2-D0C4-B9263DA0D96E}"/>
          </ac:grpSpMkLst>
        </pc:grpChg>
        <pc:graphicFrameChg chg="add del mod">
          <ac:chgData name="Anitha Jayaraman" userId="e94bd570-39c8-4b45-b48b-28dce0653055" providerId="ADAL" clId="{64749D38-1291-4C70-A4D7-479323C412BE}" dt="2022-07-18T15:53:41.938" v="4119" actId="478"/>
          <ac:graphicFrameMkLst>
            <pc:docMk/>
            <pc:sldMk cId="2928615199" sldId="262"/>
            <ac:graphicFrameMk id="16" creationId="{3F975E00-3399-1612-6722-4887FF002302}"/>
          </ac:graphicFrameMkLst>
        </pc:graphicFrameChg>
        <pc:graphicFrameChg chg="add mod">
          <ac:chgData name="Anitha Jayaraman" userId="e94bd570-39c8-4b45-b48b-28dce0653055" providerId="ADAL" clId="{64749D38-1291-4C70-A4D7-479323C412BE}" dt="2022-07-18T15:53:52.971" v="4123"/>
          <ac:graphicFrameMkLst>
            <pc:docMk/>
            <pc:sldMk cId="2928615199" sldId="262"/>
            <ac:graphicFrameMk id="19" creationId="{DDF3ADA1-7F1A-562F-5DB9-B67653D32215}"/>
          </ac:graphicFrameMkLst>
        </pc:graphicFrameChg>
        <pc:picChg chg="add mod ord">
          <ac:chgData name="Anitha Jayaraman" userId="e94bd570-39c8-4b45-b48b-28dce0653055" providerId="ADAL" clId="{64749D38-1291-4C70-A4D7-479323C412BE}" dt="2022-07-17T17:13:47.583" v="2471" actId="26606"/>
          <ac:picMkLst>
            <pc:docMk/>
            <pc:sldMk cId="2928615199" sldId="262"/>
            <ac:picMk id="4" creationId="{8DA8341D-DB71-51D8-C08C-935EBC78288F}"/>
          </ac:picMkLst>
        </pc:picChg>
        <pc:picChg chg="add mod">
          <ac:chgData name="Anitha Jayaraman" userId="e94bd570-39c8-4b45-b48b-28dce0653055" providerId="ADAL" clId="{64749D38-1291-4C70-A4D7-479323C412BE}" dt="2022-07-17T17:13:47.583" v="2471" actId="26606"/>
          <ac:picMkLst>
            <pc:docMk/>
            <pc:sldMk cId="2928615199" sldId="262"/>
            <ac:picMk id="5" creationId="{2324509E-CCCE-2E24-5DEF-415FB2E2095E}"/>
          </ac:picMkLst>
        </pc:picChg>
        <pc:picChg chg="add mod">
          <ac:chgData name="Anitha Jayaraman" userId="e94bd570-39c8-4b45-b48b-28dce0653055" providerId="ADAL" clId="{64749D38-1291-4C70-A4D7-479323C412BE}" dt="2022-07-17T17:13:47.583" v="2471" actId="26606"/>
          <ac:picMkLst>
            <pc:docMk/>
            <pc:sldMk cId="2928615199" sldId="262"/>
            <ac:picMk id="6" creationId="{C35C3EE9-8231-F695-507A-DE83B7A5636B}"/>
          </ac:picMkLst>
        </pc:picChg>
      </pc:sldChg>
      <pc:sldChg chg="addSp delSp modSp new mod ord setBg setClrOvrMap">
        <pc:chgData name="Anitha Jayaraman" userId="e94bd570-39c8-4b45-b48b-28dce0653055" providerId="ADAL" clId="{64749D38-1291-4C70-A4D7-479323C412BE}" dt="2022-07-18T09:24:31.327" v="3566" actId="20577"/>
        <pc:sldMkLst>
          <pc:docMk/>
          <pc:sldMk cId="1216422650" sldId="263"/>
        </pc:sldMkLst>
        <pc:spChg chg="del mod">
          <ac:chgData name="Anitha Jayaraman" userId="e94bd570-39c8-4b45-b48b-28dce0653055" providerId="ADAL" clId="{64749D38-1291-4C70-A4D7-479323C412BE}" dt="2022-07-17T17:22:05.574" v="2657" actId="478"/>
          <ac:spMkLst>
            <pc:docMk/>
            <pc:sldMk cId="1216422650" sldId="263"/>
            <ac:spMk id="2" creationId="{15BE479E-919C-9518-E81D-677DF2B29CE7}"/>
          </ac:spMkLst>
        </pc:spChg>
        <pc:spChg chg="del">
          <ac:chgData name="Anitha Jayaraman" userId="e94bd570-39c8-4b45-b48b-28dce0653055" providerId="ADAL" clId="{64749D38-1291-4C70-A4D7-479323C412BE}" dt="2022-07-17T17:21:28.414" v="2649"/>
          <ac:spMkLst>
            <pc:docMk/>
            <pc:sldMk cId="1216422650" sldId="263"/>
            <ac:spMk id="3" creationId="{95D9E1A0-C74F-B11D-ADD5-7224D6ECFA8B}"/>
          </ac:spMkLst>
        </pc:spChg>
        <pc:spChg chg="add del">
          <ac:chgData name="Anitha Jayaraman" userId="e94bd570-39c8-4b45-b48b-28dce0653055" providerId="ADAL" clId="{64749D38-1291-4C70-A4D7-479323C412BE}" dt="2022-07-17T17:22:06.685" v="2658" actId="478"/>
          <ac:spMkLst>
            <pc:docMk/>
            <pc:sldMk cId="1216422650" sldId="263"/>
            <ac:spMk id="10" creationId="{7966A632-32E9-75C1-C183-2E2FCD40C3A6}"/>
          </ac:spMkLst>
        </pc:spChg>
        <pc:spChg chg="add del mod">
          <ac:chgData name="Anitha Jayaraman" userId="e94bd570-39c8-4b45-b48b-28dce0653055" providerId="ADAL" clId="{64749D38-1291-4C70-A4D7-479323C412BE}" dt="2022-07-17T17:22:03.368" v="2656"/>
          <ac:spMkLst>
            <pc:docMk/>
            <pc:sldMk cId="1216422650" sldId="263"/>
            <ac:spMk id="11" creationId="{44B01BA3-9922-39B9-5D5B-B5E70043D873}"/>
          </ac:spMkLst>
        </pc:spChg>
        <pc:spChg chg="add del mod">
          <ac:chgData name="Anitha Jayaraman" userId="e94bd570-39c8-4b45-b48b-28dce0653055" providerId="ADAL" clId="{64749D38-1291-4C70-A4D7-479323C412BE}" dt="2022-07-17T17:22:03.368" v="2656"/>
          <ac:spMkLst>
            <pc:docMk/>
            <pc:sldMk cId="1216422650" sldId="263"/>
            <ac:spMk id="12" creationId="{ACC23E6A-07F2-3939-B498-4C25D329DF1C}"/>
          </ac:spMkLst>
        </pc:spChg>
        <pc:spChg chg="add">
          <ac:chgData name="Anitha Jayaraman" userId="e94bd570-39c8-4b45-b48b-28dce0653055" providerId="ADAL" clId="{64749D38-1291-4C70-A4D7-479323C412BE}" dt="2022-07-17T17:21:43.978" v="2652" actId="26606"/>
          <ac:spMkLst>
            <pc:docMk/>
            <pc:sldMk cId="1216422650" sldId="263"/>
            <ac:spMk id="13" creationId="{2EEE8F11-3582-44B7-9869-F2D26D7DD9D4}"/>
          </ac:spMkLst>
        </pc:spChg>
        <pc:spChg chg="add">
          <ac:chgData name="Anitha Jayaraman" userId="e94bd570-39c8-4b45-b48b-28dce0653055" providerId="ADAL" clId="{64749D38-1291-4C70-A4D7-479323C412BE}" dt="2022-07-17T17:21:43.978" v="2652" actId="26606"/>
          <ac:spMkLst>
            <pc:docMk/>
            <pc:sldMk cId="1216422650" sldId="263"/>
            <ac:spMk id="15" creationId="{2141F1CC-6A53-4BCF-9127-AABB52E2497E}"/>
          </ac:spMkLst>
        </pc:spChg>
        <pc:spChg chg="add mod">
          <ac:chgData name="Anitha Jayaraman" userId="e94bd570-39c8-4b45-b48b-28dce0653055" providerId="ADAL" clId="{64749D38-1291-4C70-A4D7-479323C412BE}" dt="2022-07-18T05:58:37.428" v="3463" actId="20577"/>
          <ac:spMkLst>
            <pc:docMk/>
            <pc:sldMk cId="1216422650" sldId="263"/>
            <ac:spMk id="16" creationId="{5C924FE0-50B2-11DC-78B0-17039BA2B301}"/>
          </ac:spMkLst>
        </pc:spChg>
        <pc:spChg chg="add">
          <ac:chgData name="Anitha Jayaraman" userId="e94bd570-39c8-4b45-b48b-28dce0653055" providerId="ADAL" clId="{64749D38-1291-4C70-A4D7-479323C412BE}" dt="2022-07-17T17:21:43.978" v="2652" actId="26606"/>
          <ac:spMkLst>
            <pc:docMk/>
            <pc:sldMk cId="1216422650" sldId="263"/>
            <ac:spMk id="17" creationId="{561B2B49-7142-4CA8-A929-4671548E6A5A}"/>
          </ac:spMkLst>
        </pc:spChg>
        <pc:spChg chg="add mod">
          <ac:chgData name="Anitha Jayaraman" userId="e94bd570-39c8-4b45-b48b-28dce0653055" providerId="ADAL" clId="{64749D38-1291-4C70-A4D7-479323C412BE}" dt="2022-07-17T17:22:14.633" v="2678" actId="20577"/>
          <ac:spMkLst>
            <pc:docMk/>
            <pc:sldMk cId="1216422650" sldId="263"/>
            <ac:spMk id="18" creationId="{C1C9225E-A937-A798-8120-5B25FB185E8F}"/>
          </ac:spMkLst>
        </pc:spChg>
        <pc:graphicFrameChg chg="add del mod">
          <ac:chgData name="Anitha Jayaraman" userId="e94bd570-39c8-4b45-b48b-28dce0653055" providerId="ADAL" clId="{64749D38-1291-4C70-A4D7-479323C412BE}" dt="2022-07-17T17:22:03.368" v="2656"/>
          <ac:graphicFrameMkLst>
            <pc:docMk/>
            <pc:sldMk cId="1216422650" sldId="263"/>
            <ac:graphicFrameMk id="14" creationId="{6622F889-3188-DA42-212A-782110576463}"/>
          </ac:graphicFrameMkLst>
        </pc:graphicFrameChg>
        <pc:graphicFrameChg chg="add mod">
          <ac:chgData name="Anitha Jayaraman" userId="e94bd570-39c8-4b45-b48b-28dce0653055" providerId="ADAL" clId="{64749D38-1291-4C70-A4D7-479323C412BE}" dt="2022-07-18T09:24:31.327" v="3566" actId="20577"/>
          <ac:graphicFrameMkLst>
            <pc:docMk/>
            <pc:sldMk cId="1216422650" sldId="263"/>
            <ac:graphicFrameMk id="19" creationId="{C88225F1-0D82-F311-A5D6-FF6ADC501803}"/>
          </ac:graphicFrameMkLst>
        </pc:graphicFrameChg>
        <pc:picChg chg="add mod">
          <ac:chgData name="Anitha Jayaraman" userId="e94bd570-39c8-4b45-b48b-28dce0653055" providerId="ADAL" clId="{64749D38-1291-4C70-A4D7-479323C412BE}" dt="2022-07-17T17:27:57.724" v="2880" actId="1038"/>
          <ac:picMkLst>
            <pc:docMk/>
            <pc:sldMk cId="1216422650" sldId="263"/>
            <ac:picMk id="4" creationId="{CA15F4F8-62C8-2E7B-A90C-A0F741D65E5D}"/>
          </ac:picMkLst>
        </pc:picChg>
        <pc:picChg chg="add mod ord">
          <ac:chgData name="Anitha Jayaraman" userId="e94bd570-39c8-4b45-b48b-28dce0653055" providerId="ADAL" clId="{64749D38-1291-4C70-A4D7-479323C412BE}" dt="2022-07-17T17:21:43.978" v="2652" actId="26606"/>
          <ac:picMkLst>
            <pc:docMk/>
            <pc:sldMk cId="1216422650" sldId="263"/>
            <ac:picMk id="5" creationId="{A3D306A9-F680-9DBE-B2D9-8758467EFCD7}"/>
          </ac:picMkLst>
        </pc:picChg>
        <pc:picChg chg="add mod">
          <ac:chgData name="Anitha Jayaraman" userId="e94bd570-39c8-4b45-b48b-28dce0653055" providerId="ADAL" clId="{64749D38-1291-4C70-A4D7-479323C412BE}" dt="2022-07-17T17:21:43.978" v="2652" actId="26606"/>
          <ac:picMkLst>
            <pc:docMk/>
            <pc:sldMk cId="1216422650" sldId="263"/>
            <ac:picMk id="6" creationId="{FBEE16F3-1042-0E3B-584F-2450B824966D}"/>
          </ac:picMkLst>
        </pc:picChg>
      </pc:sldChg>
      <pc:sldChg chg="addSp delSp modSp new mod setBg">
        <pc:chgData name="Anitha Jayaraman" userId="e94bd570-39c8-4b45-b48b-28dce0653055" providerId="ADAL" clId="{64749D38-1291-4C70-A4D7-479323C412BE}" dt="2022-07-18T05:46:14.666" v="3287" actId="26606"/>
        <pc:sldMkLst>
          <pc:docMk/>
          <pc:sldMk cId="692949304" sldId="264"/>
        </pc:sldMkLst>
        <pc:spChg chg="add del mod">
          <ac:chgData name="Anitha Jayaraman" userId="e94bd570-39c8-4b45-b48b-28dce0653055" providerId="ADAL" clId="{64749D38-1291-4C70-A4D7-479323C412BE}" dt="2022-07-18T05:46:14.666" v="3287" actId="26606"/>
          <ac:spMkLst>
            <pc:docMk/>
            <pc:sldMk cId="692949304" sldId="264"/>
            <ac:spMk id="2" creationId="{030A11AE-4100-D542-6546-5DFD4F49AACB}"/>
          </ac:spMkLst>
        </pc:spChg>
        <pc:spChg chg="del">
          <ac:chgData name="Anitha Jayaraman" userId="e94bd570-39c8-4b45-b48b-28dce0653055" providerId="ADAL" clId="{64749D38-1291-4C70-A4D7-479323C412BE}" dt="2022-07-17T17:39:48.308" v="3017" actId="478"/>
          <ac:spMkLst>
            <pc:docMk/>
            <pc:sldMk cId="692949304" sldId="264"/>
            <ac:spMk id="2" creationId="{C1F114F0-4782-CBC1-8B54-0859E4E4392D}"/>
          </ac:spMkLst>
        </pc:spChg>
        <pc:spChg chg="del">
          <ac:chgData name="Anitha Jayaraman" userId="e94bd570-39c8-4b45-b48b-28dce0653055" providerId="ADAL" clId="{64749D38-1291-4C70-A4D7-479323C412BE}" dt="2022-07-17T17:39:46.119" v="3016"/>
          <ac:spMkLst>
            <pc:docMk/>
            <pc:sldMk cId="692949304" sldId="264"/>
            <ac:spMk id="3" creationId="{11CD1D57-ED28-3DC9-6577-018387001771}"/>
          </ac:spMkLst>
        </pc:spChg>
        <pc:spChg chg="add del">
          <ac:chgData name="Anitha Jayaraman" userId="e94bd570-39c8-4b45-b48b-28dce0653055" providerId="ADAL" clId="{64749D38-1291-4C70-A4D7-479323C412BE}" dt="2022-07-18T05:44:36.734" v="3284" actId="26606"/>
          <ac:spMkLst>
            <pc:docMk/>
            <pc:sldMk cId="692949304" sldId="264"/>
            <ac:spMk id="1031" creationId="{42A4FC2C-047E-45A5-965D-8E1E3BF09BC6}"/>
          </ac:spMkLst>
        </pc:spChg>
        <pc:spChg chg="add del">
          <ac:chgData name="Anitha Jayaraman" userId="e94bd570-39c8-4b45-b48b-28dce0653055" providerId="ADAL" clId="{64749D38-1291-4C70-A4D7-479323C412BE}" dt="2022-07-18T05:46:14.666" v="3287" actId="26606"/>
          <ac:spMkLst>
            <pc:docMk/>
            <pc:sldMk cId="692949304" sldId="264"/>
            <ac:spMk id="1036" creationId="{AB8C311F-7253-4AED-9701-7FC0708C41C7}"/>
          </ac:spMkLst>
        </pc:spChg>
        <pc:spChg chg="add del">
          <ac:chgData name="Anitha Jayaraman" userId="e94bd570-39c8-4b45-b48b-28dce0653055" providerId="ADAL" clId="{64749D38-1291-4C70-A4D7-479323C412BE}" dt="2022-07-18T05:46:14.666" v="3287" actId="26606"/>
          <ac:spMkLst>
            <pc:docMk/>
            <pc:sldMk cId="692949304" sldId="264"/>
            <ac:spMk id="1038" creationId="{E2384209-CB15-4CDF-9D31-C44FD9A3F20D}"/>
          </ac:spMkLst>
        </pc:spChg>
        <pc:spChg chg="add del">
          <ac:chgData name="Anitha Jayaraman" userId="e94bd570-39c8-4b45-b48b-28dce0653055" providerId="ADAL" clId="{64749D38-1291-4C70-A4D7-479323C412BE}" dt="2022-07-18T05:46:14.666" v="3287" actId="26606"/>
          <ac:spMkLst>
            <pc:docMk/>
            <pc:sldMk cId="692949304" sldId="264"/>
            <ac:spMk id="1040" creationId="{2633B3B5-CC90-43F0-8714-D31D1F3F0209}"/>
          </ac:spMkLst>
        </pc:spChg>
        <pc:spChg chg="add del">
          <ac:chgData name="Anitha Jayaraman" userId="e94bd570-39c8-4b45-b48b-28dce0653055" providerId="ADAL" clId="{64749D38-1291-4C70-A4D7-479323C412BE}" dt="2022-07-18T05:46:14.666" v="3287" actId="26606"/>
          <ac:spMkLst>
            <pc:docMk/>
            <pc:sldMk cId="692949304" sldId="264"/>
            <ac:spMk id="1042" creationId="{A8D57A06-A426-446D-B02C-A2DC6B62E45E}"/>
          </ac:spMkLst>
        </pc:spChg>
        <pc:spChg chg="add">
          <ac:chgData name="Anitha Jayaraman" userId="e94bd570-39c8-4b45-b48b-28dce0653055" providerId="ADAL" clId="{64749D38-1291-4C70-A4D7-479323C412BE}" dt="2022-07-18T05:46:14.666" v="3287" actId="26606"/>
          <ac:spMkLst>
            <pc:docMk/>
            <pc:sldMk cId="692949304" sldId="264"/>
            <ac:spMk id="1047" creationId="{AB8C311F-7253-4AED-9701-7FC0708C41C7}"/>
          </ac:spMkLst>
        </pc:spChg>
        <pc:spChg chg="add">
          <ac:chgData name="Anitha Jayaraman" userId="e94bd570-39c8-4b45-b48b-28dce0653055" providerId="ADAL" clId="{64749D38-1291-4C70-A4D7-479323C412BE}" dt="2022-07-18T05:46:14.666" v="3287" actId="26606"/>
          <ac:spMkLst>
            <pc:docMk/>
            <pc:sldMk cId="692949304" sldId="264"/>
            <ac:spMk id="1049" creationId="{E2384209-CB15-4CDF-9D31-C44FD9A3F20D}"/>
          </ac:spMkLst>
        </pc:spChg>
        <pc:spChg chg="add">
          <ac:chgData name="Anitha Jayaraman" userId="e94bd570-39c8-4b45-b48b-28dce0653055" providerId="ADAL" clId="{64749D38-1291-4C70-A4D7-479323C412BE}" dt="2022-07-18T05:46:14.666" v="3287" actId="26606"/>
          <ac:spMkLst>
            <pc:docMk/>
            <pc:sldMk cId="692949304" sldId="264"/>
            <ac:spMk id="1051" creationId="{2633B3B5-CC90-43F0-8714-D31D1F3F0209}"/>
          </ac:spMkLst>
        </pc:spChg>
        <pc:spChg chg="add">
          <ac:chgData name="Anitha Jayaraman" userId="e94bd570-39c8-4b45-b48b-28dce0653055" providerId="ADAL" clId="{64749D38-1291-4C70-A4D7-479323C412BE}" dt="2022-07-18T05:46:14.666" v="3287" actId="26606"/>
          <ac:spMkLst>
            <pc:docMk/>
            <pc:sldMk cId="692949304" sldId="264"/>
            <ac:spMk id="1053" creationId="{A8D57A06-A426-446D-B02C-A2DC6B62E45E}"/>
          </ac:spMkLst>
        </pc:spChg>
        <pc:picChg chg="add mod">
          <ac:chgData name="Anitha Jayaraman" userId="e94bd570-39c8-4b45-b48b-28dce0653055" providerId="ADAL" clId="{64749D38-1291-4C70-A4D7-479323C412BE}" dt="2022-07-18T05:46:14.666" v="3287" actId="26606"/>
          <ac:picMkLst>
            <pc:docMk/>
            <pc:sldMk cId="692949304" sldId="264"/>
            <ac:picMk id="3" creationId="{EA9392B6-0328-1FF6-1222-0F0160CA14E6}"/>
          </ac:picMkLst>
        </pc:picChg>
        <pc:picChg chg="add del mod">
          <ac:chgData name="Anitha Jayaraman" userId="e94bd570-39c8-4b45-b48b-28dce0653055" providerId="ADAL" clId="{64749D38-1291-4C70-A4D7-479323C412BE}" dt="2022-07-18T05:46:08.537" v="3285" actId="478"/>
          <ac:picMkLst>
            <pc:docMk/>
            <pc:sldMk cId="692949304" sldId="264"/>
            <ac:picMk id="1026" creationId="{29DC4632-A604-1096-F36C-572C37E7874F}"/>
          </ac:picMkLst>
        </pc:picChg>
      </pc:sldChg>
      <pc:sldChg chg="addSp delSp add del setBg delDesignElem">
        <pc:chgData name="Anitha Jayaraman" userId="e94bd570-39c8-4b45-b48b-28dce0653055" providerId="ADAL" clId="{64749D38-1291-4C70-A4D7-479323C412BE}" dt="2022-07-17T17:23:06.374" v="2681"/>
        <pc:sldMkLst>
          <pc:docMk/>
          <pc:sldMk cId="1894972820" sldId="264"/>
        </pc:sldMkLst>
        <pc:spChg chg="add del">
          <ac:chgData name="Anitha Jayaraman" userId="e94bd570-39c8-4b45-b48b-28dce0653055" providerId="ADAL" clId="{64749D38-1291-4C70-A4D7-479323C412BE}" dt="2022-07-17T17:23:06.374" v="2681"/>
          <ac:spMkLst>
            <pc:docMk/>
            <pc:sldMk cId="1894972820" sldId="264"/>
            <ac:spMk id="14" creationId="{2EEE8F11-3582-44B7-9869-F2D26D7DD9D4}"/>
          </ac:spMkLst>
        </pc:spChg>
        <pc:spChg chg="add del">
          <ac:chgData name="Anitha Jayaraman" userId="e94bd570-39c8-4b45-b48b-28dce0653055" providerId="ADAL" clId="{64749D38-1291-4C70-A4D7-479323C412BE}" dt="2022-07-17T17:23:06.374" v="2681"/>
          <ac:spMkLst>
            <pc:docMk/>
            <pc:sldMk cId="1894972820" sldId="264"/>
            <ac:spMk id="16" creationId="{2141F1CC-6A53-4BCF-9127-AABB52E2497E}"/>
          </ac:spMkLst>
        </pc:spChg>
        <pc:spChg chg="add del">
          <ac:chgData name="Anitha Jayaraman" userId="e94bd570-39c8-4b45-b48b-28dce0653055" providerId="ADAL" clId="{64749D38-1291-4C70-A4D7-479323C412BE}" dt="2022-07-17T17:23:06.374" v="2681"/>
          <ac:spMkLst>
            <pc:docMk/>
            <pc:sldMk cId="1894972820" sldId="264"/>
            <ac:spMk id="18" creationId="{561B2B49-7142-4CA8-A929-4671548E6A5A}"/>
          </ac:spMkLst>
        </pc:spChg>
      </pc:sldChg>
      <pc:sldChg chg="new del">
        <pc:chgData name="Anitha Jayaraman" userId="e94bd570-39c8-4b45-b48b-28dce0653055" providerId="ADAL" clId="{64749D38-1291-4C70-A4D7-479323C412BE}" dt="2022-07-17T17:25:29.709" v="2687" actId="47"/>
        <pc:sldMkLst>
          <pc:docMk/>
          <pc:sldMk cId="2466703462" sldId="264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57D299-6450-220C-A540-C1A301FEEF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F85060C-E463-FD67-E3E4-B94AE0BD97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B3EADA-2503-7324-D4D8-74555F6874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FF971-6168-450C-B6F0-CFCE7144B424}" type="datetimeFigureOut">
              <a:rPr lang="en-IN" smtClean="0"/>
              <a:t>19-07-2022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222B86-6C66-8F71-C869-76FA50DFED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10716D-E709-F1D4-EB7B-4923A4320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FE85A-9068-47CD-B544-3413AD99D79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06825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E23E52-B1A5-E185-0115-B20B74F871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2EF22C-D294-71F9-7717-5C9E48C154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3D2CE8-4BD2-A29B-7ACA-ECDC151CF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FF971-6168-450C-B6F0-CFCE7144B424}" type="datetimeFigureOut">
              <a:rPr lang="en-IN" smtClean="0"/>
              <a:t>19-07-2022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46ECBD-5F87-4F55-7B5E-963FC77007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05E1B9-4565-884F-A65C-413497BA3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FE85A-9068-47CD-B544-3413AD99D79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22947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B586E6D-C8C7-0BA2-5A22-FFA111A8A9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1DF1F1-531F-AE51-F484-AD01E304B2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316D1D-C344-9687-7E23-A6B13D938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FF971-6168-450C-B6F0-CFCE7144B424}" type="datetimeFigureOut">
              <a:rPr lang="en-IN" smtClean="0"/>
              <a:t>19-07-2022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6CD237-5CCA-4C4B-4E3C-6EA29F885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16CB1-DC83-D4BA-9A1E-054E41C3A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FE85A-9068-47CD-B544-3413AD99D79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15974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31076-5D9B-3795-A100-4F85469574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F9AAA0-4695-7ECC-F86F-D491A50B7D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276F7A-EDB7-D1FD-EC48-43450185B3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FF971-6168-450C-B6F0-CFCE7144B424}" type="datetimeFigureOut">
              <a:rPr lang="en-IN" smtClean="0"/>
              <a:t>19-07-2022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935638-B27B-5200-6B96-E4BB8E6018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95DAC8-7508-E519-6F84-DF809E436C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FE85A-9068-47CD-B544-3413AD99D79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44615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FAC1B2-8A10-379C-118C-0FC63E6FE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D5B274-141B-0459-9786-DCDAA55B78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8B717A-8C2D-D205-5B04-63D8FB36C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FF971-6168-450C-B6F0-CFCE7144B424}" type="datetimeFigureOut">
              <a:rPr lang="en-IN" smtClean="0"/>
              <a:t>19-07-2022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EE2950-3454-EC8E-724A-6894F0177E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00F7F3-46BF-9788-2574-14BF2693E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FE85A-9068-47CD-B544-3413AD99D79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99020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687255-3077-28CD-2D36-9AA8B66086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5E4CA6-4121-E722-51E4-B69BAA1CBB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A2C5BE-9AED-5336-6447-92D341FD6E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8573DE-58B1-0FFC-1934-7EDD948C59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FF971-6168-450C-B6F0-CFCE7144B424}" type="datetimeFigureOut">
              <a:rPr lang="en-IN" smtClean="0"/>
              <a:t>19-07-2022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49979D-163D-BE06-FEDE-EF41C8CB57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E8327D-A015-CD34-C124-1301D9929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FE85A-9068-47CD-B544-3413AD99D79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77895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739825-9C4F-556E-368D-2A3748AE6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B34291-E542-3FE5-C881-B02BC3612C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4550CF-6EE5-E7DF-2733-1993F254F6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D5764F3-A465-5C69-CF8D-1D244F748B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CDF6FE5-EA5D-8F3C-8B58-C7C3E3CAA9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E797564-03E6-6258-F088-A7F63A6F5F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FF971-6168-450C-B6F0-CFCE7144B424}" type="datetimeFigureOut">
              <a:rPr lang="en-IN" smtClean="0"/>
              <a:t>19-07-2022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85A7CC4-C675-9D8E-7490-B7381AC4A5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803BA86-B5AC-1891-2830-436D99FDF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FE85A-9068-47CD-B544-3413AD99D79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03858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D351A2-2082-38B0-D42B-FF5F6F2F19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5340770-2F5B-205C-B8DC-C315B48C83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FF971-6168-450C-B6F0-CFCE7144B424}" type="datetimeFigureOut">
              <a:rPr lang="en-IN" smtClean="0"/>
              <a:t>19-07-2022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8A05BDF-5045-4FD2-4D75-FDFB00AF3D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DEDBF2-8BF0-3EFE-5F4F-C82585BDD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FE85A-9068-47CD-B544-3413AD99D79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03446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06D80E2-F112-DBB3-A662-39153D8BDC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FF971-6168-450C-B6F0-CFCE7144B424}" type="datetimeFigureOut">
              <a:rPr lang="en-IN" smtClean="0"/>
              <a:t>19-07-2022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A2040A8-4479-86AB-30A7-348A7C888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099A85-2062-EBA6-BB19-999756581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FE85A-9068-47CD-B544-3413AD99D79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86196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AD466-4D59-757A-345D-C9F9CC32C1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89D9D9-A69C-C16C-ED51-301C749633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6F756D-FB5C-B810-CE70-96F6F923A1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47F106-DCBB-FDEC-905C-AD2AC6C49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FF971-6168-450C-B6F0-CFCE7144B424}" type="datetimeFigureOut">
              <a:rPr lang="en-IN" smtClean="0"/>
              <a:t>19-07-2022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08B670-C132-EE65-D90A-3364F47D6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9DD9F4-9335-80EE-17DD-20FB27260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FE85A-9068-47CD-B544-3413AD99D79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63543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40A3B2-00BE-FEA8-71FA-ABA34B2AEA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CEB2E25-BC01-6E18-5299-1971A0260A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75EFDB-354B-A159-56AF-6369330468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E98064-53EF-C551-34D7-97C8B6C1EE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FF971-6168-450C-B6F0-CFCE7144B424}" type="datetimeFigureOut">
              <a:rPr lang="en-IN" smtClean="0"/>
              <a:t>19-07-2022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494564-B071-CD1B-43FA-F2A2C297E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990A2B-1D5D-CACC-B626-3501ECB21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FE85A-9068-47CD-B544-3413AD99D79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26418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A74BC09-53F3-659D-5109-B28DE5B05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891C46-2E68-807F-5F32-E22EC22E23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BC028B-F5D3-A935-B521-387F6A7315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0FF971-6168-450C-B6F0-CFCE7144B424}" type="datetimeFigureOut">
              <a:rPr lang="en-IN" smtClean="0"/>
              <a:t>19-07-2022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0DC4A0-EE46-6FB4-B1A1-B8944A37D8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D20C7F-DF87-7B4F-AF78-3C7ED07602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0FE85A-9068-47CD-B544-3413AD99D79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00992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8AEEA839-DA50-28AE-DAB9-CDA0E90125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835" y="3879090"/>
            <a:ext cx="3826137" cy="5095618"/>
          </a:xfrm>
        </p:spPr>
        <p:txBody>
          <a:bodyPr anchor="b">
            <a:normAutofit fontScale="90000"/>
          </a:bodyPr>
          <a:lstStyle/>
          <a:p>
            <a:br>
              <a:rPr lang="en-US" sz="4000" b="1" kern="1200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</a:br>
            <a:br>
              <a:rPr lang="en-US" sz="4000" b="1" kern="1200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</a:br>
            <a:br>
              <a:rPr lang="en-US" sz="4000" b="1" kern="1200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</a:br>
            <a:r>
              <a:rPr lang="en-US" sz="4000" b="1" kern="1200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1. Orphaned children</a:t>
            </a:r>
            <a:br>
              <a:rPr lang="en-US" sz="4000" b="1" kern="1200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</a:br>
            <a:br>
              <a:rPr lang="en-US" sz="4000" b="1" kern="1200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</a:br>
            <a:br>
              <a:rPr lang="en-US" sz="4000" b="1" kern="1200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</a:br>
            <a:br>
              <a:rPr lang="en-US" sz="4000" b="1" kern="1200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</a:br>
            <a:r>
              <a:rPr lang="en-US" sz="4000" b="1" kern="1200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2. Violence against children</a:t>
            </a:r>
            <a:br>
              <a:rPr lang="en-US" sz="4000" b="1" kern="1200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</a:br>
            <a:r>
              <a:rPr lang="en-US" sz="4000" b="1" kern="1200" cap="none" spc="0" dirty="0">
                <a:ln w="22225">
                  <a:solidFill>
                    <a:schemeClr val="accent2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+mj-ea"/>
                <a:cs typeface="+mj-cs"/>
              </a:rPr>
              <a:t>*Child </a:t>
            </a:r>
            <a:r>
              <a:rPr lang="en-US" sz="4000" b="1" kern="1200" cap="none" spc="0" dirty="0" err="1">
                <a:ln w="22225">
                  <a:solidFill>
                    <a:schemeClr val="accent2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+mj-ea"/>
                <a:cs typeface="+mj-cs"/>
              </a:rPr>
              <a:t>labour</a:t>
            </a:r>
            <a:br>
              <a:rPr lang="en-US" sz="4000" b="1" kern="1200" cap="none" spc="0" dirty="0">
                <a:ln w="22225">
                  <a:solidFill>
                    <a:schemeClr val="accent2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+mj-ea"/>
                <a:cs typeface="+mj-cs"/>
              </a:rPr>
            </a:br>
            <a:r>
              <a:rPr lang="en-US" sz="4000" b="1" kern="1200" cap="none" spc="0" dirty="0">
                <a:ln w="22225">
                  <a:solidFill>
                    <a:schemeClr val="accent2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+mj-ea"/>
                <a:cs typeface="+mj-cs"/>
              </a:rPr>
              <a:t>*Child trafficking</a:t>
            </a:r>
            <a:br>
              <a:rPr lang="en-US" sz="4000" b="1" kern="1200" cap="none" spc="0" dirty="0">
                <a:ln w="22225">
                  <a:solidFill>
                    <a:schemeClr val="accent2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+mj-ea"/>
                <a:cs typeface="+mj-cs"/>
              </a:rPr>
            </a:br>
            <a:r>
              <a:rPr lang="en-US" sz="4000" b="1" kern="1200" cap="none" spc="0" dirty="0">
                <a:ln w="22225">
                  <a:solidFill>
                    <a:schemeClr val="accent2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+mj-ea"/>
                <a:cs typeface="+mj-cs"/>
              </a:rPr>
              <a:t>*Domestic violence</a:t>
            </a:r>
            <a:br>
              <a:rPr lang="en-US" sz="4000" b="1" kern="1200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</a:br>
            <a:br>
              <a:rPr lang="en-US" sz="4000" b="1" kern="1200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</a:br>
            <a:br>
              <a:rPr lang="en-US" sz="4000" b="1" kern="1200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</a:br>
            <a:br>
              <a:rPr lang="en-US" sz="4000" b="1" kern="1200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</a:br>
            <a:br>
              <a:rPr lang="en-US" sz="4000" b="1" kern="1200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</a:br>
            <a:endParaRPr lang="en-IN" sz="4000" dirty="0">
              <a:solidFill>
                <a:srgbClr val="FFFFFF"/>
              </a:solidFill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8BEAFBC-D5AE-D38D-98AA-64D10D76CF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3865" y="239151"/>
            <a:ext cx="7258929" cy="6485206"/>
          </a:xfrm>
        </p:spPr>
        <p:txBody>
          <a:bodyPr anchor="ctr">
            <a:normAutofit fontScale="92500" lnSpcReduction="10000"/>
          </a:bodyPr>
          <a:lstStyle/>
          <a:p>
            <a:r>
              <a:rPr lang="en-US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Pray that every orphaned child finds a home. Pray that God r</a:t>
            </a:r>
            <a:r>
              <a:rPr lang="en-IN" sz="2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aise</a:t>
            </a:r>
            <a:r>
              <a:rPr lang="en-IN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orphanages and ministries that would </a:t>
            </a:r>
            <a:r>
              <a:rPr lang="en-IN" sz="2000" dirty="0">
                <a:cs typeface="Times New Roman" panose="02020603050405020304" pitchFamily="18" charset="0"/>
              </a:rPr>
              <a:t>actively seek out and help the orphans</a:t>
            </a:r>
          </a:p>
          <a:p>
            <a:r>
              <a:rPr lang="en-IN" sz="2000" dirty="0">
                <a:cs typeface="Times New Roman" panose="02020603050405020304" pitchFamily="18" charset="0"/>
              </a:rPr>
              <a:t>Pray for their protection from all those that would take advantage of their vulnerabilities</a:t>
            </a:r>
          </a:p>
          <a:p>
            <a:r>
              <a:rPr lang="en-US" sz="2000" dirty="0">
                <a:cs typeface="Times New Roman" panose="02020603050405020304" pitchFamily="18" charset="0"/>
              </a:rPr>
              <a:t>Pray that safe havens be provided for rescued children and efforts be taken to reunite trafficked children with their families</a:t>
            </a:r>
          </a:p>
          <a:p>
            <a:r>
              <a:rPr lang="en-US" sz="2000" dirty="0">
                <a:cs typeface="Times New Roman" panose="02020603050405020304" pitchFamily="18" charset="0"/>
              </a:rPr>
              <a:t>Pray for the physical, emotional and spiritual healing of children from their sufferings.</a:t>
            </a:r>
          </a:p>
          <a:p>
            <a:endParaRPr lang="en-IN" sz="20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000" dirty="0">
                <a:cs typeface="Times New Roman" panose="02020603050405020304" pitchFamily="18" charset="0"/>
              </a:rPr>
              <a:t>*******************************************************</a:t>
            </a:r>
          </a:p>
          <a:p>
            <a:endParaRPr lang="en-IN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000" dirty="0">
                <a:cs typeface="Times New Roman" panose="02020603050405020304" pitchFamily="18" charset="0"/>
              </a:rPr>
              <a:t>Pray for NGOs and social activists who are involved in initiatives against such kind of violence. Pray for the governments to take the necessary measures</a:t>
            </a:r>
          </a:p>
          <a:p>
            <a:r>
              <a:rPr lang="en-US" sz="2000" b="0" i="0" dirty="0">
                <a:cs typeface="Times New Roman" panose="02020603050405020304" pitchFamily="18" charset="0"/>
              </a:rPr>
              <a:t>Pray for the families who are forced to put their children to work due to extreme drought and hunger.</a:t>
            </a:r>
            <a:endParaRPr lang="en-US" sz="2000" dirty="0">
              <a:cs typeface="Times New Roman" panose="02020603050405020304" pitchFamily="18" charset="0"/>
            </a:endParaRPr>
          </a:p>
          <a:p>
            <a:r>
              <a:rPr lang="en-US" sz="2000" dirty="0">
                <a:cs typeface="Times New Roman" panose="02020603050405020304" pitchFamily="18" charset="0"/>
              </a:rPr>
              <a:t>Pray that safe havens be provided for rescued children and efforts be taken to reunite trafficked children with their families</a:t>
            </a:r>
          </a:p>
          <a:p>
            <a:r>
              <a:rPr lang="en-US" sz="2000" b="0" i="0" dirty="0">
                <a:cs typeface="Times New Roman" panose="02020603050405020304" pitchFamily="18" charset="0"/>
              </a:rPr>
              <a:t>Pray for the physical, emotional and spiritual healing of children from their sufferings.</a:t>
            </a:r>
            <a:endParaRPr lang="en-IN" sz="20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46940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736</TotalTime>
  <Words>190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   1. Orphaned children    2. Violence against children *Child labour *Child trafficking *Domestic violence 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Anitha Jayaraman</dc:creator>
  <cp:lastModifiedBy>Anitha Jayaraman</cp:lastModifiedBy>
  <cp:revision>3</cp:revision>
  <dcterms:created xsi:type="dcterms:W3CDTF">2022-07-17T12:42:11Z</dcterms:created>
  <dcterms:modified xsi:type="dcterms:W3CDTF">2022-07-19T17:26:47Z</dcterms:modified>
</cp:coreProperties>
</file>