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8" r:id="rId3"/>
    <p:sldMasterId id="2147483691" r:id="rId4"/>
  </p:sldMasterIdLst>
  <p:sldIdLst>
    <p:sldId id="450" r:id="rId5"/>
    <p:sldId id="451" r:id="rId6"/>
    <p:sldId id="459" r:id="rId7"/>
    <p:sldId id="481" r:id="rId8"/>
    <p:sldId id="480" r:id="rId9"/>
    <p:sldId id="458" r:id="rId10"/>
    <p:sldId id="477" r:id="rId11"/>
    <p:sldId id="478" r:id="rId12"/>
    <p:sldId id="291" r:id="rId13"/>
    <p:sldId id="452" r:id="rId14"/>
    <p:sldId id="453" r:id="rId15"/>
    <p:sldId id="454" r:id="rId16"/>
    <p:sldId id="455" r:id="rId17"/>
    <p:sldId id="456" r:id="rId18"/>
    <p:sldId id="460" r:id="rId19"/>
    <p:sldId id="463" r:id="rId20"/>
    <p:sldId id="470" r:id="rId21"/>
    <p:sldId id="464" r:id="rId22"/>
    <p:sldId id="465" r:id="rId23"/>
    <p:sldId id="466" r:id="rId24"/>
    <p:sldId id="467" r:id="rId25"/>
    <p:sldId id="468" r:id="rId26"/>
    <p:sldId id="469" r:id="rId27"/>
    <p:sldId id="471" r:id="rId28"/>
    <p:sldId id="472" r:id="rId29"/>
    <p:sldId id="4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40"/>
  </p:normalViewPr>
  <p:slideViewPr>
    <p:cSldViewPr snapToGrid="0" snapToObjects="1">
      <p:cViewPr varScale="1">
        <p:scale>
          <a:sx n="115" d="100"/>
          <a:sy n="115" d="100"/>
        </p:scale>
        <p:origin x="4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51731-421F-0D04-A22B-D48445077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8BFE7-630F-E01A-A281-D449E1F22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3125D-6347-2767-033B-DF311F58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857E-285D-7B4C-8E34-71BD71353288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4808-4DCA-C2B8-9F8D-1C3AF413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CCBAD-1EBD-2C39-637C-A5F6C5876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7F2-0D34-2143-90F4-9C025303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5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B2E41-749D-E1E5-296C-815F6DB4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2B32EF-3024-14A0-1EBB-DAA9CF964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F2728-E711-923E-2BA0-A15CDF57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857E-285D-7B4C-8E34-71BD71353288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42951-195B-ED9E-09C5-01EBC57D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46670-F3F8-C1CB-3D13-23CE2CD9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7F2-0D34-2143-90F4-9C025303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59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EF7DCC-564F-6A5B-27C0-860B9618A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2C38A-16FF-3516-845C-7FF080551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24F37-B77F-763C-DFA9-C0976A3C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857E-285D-7B4C-8E34-71BD71353288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1C15B-D3B4-417C-BD29-AADE40BE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9E53-F1F6-201B-E7C9-89A52914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7F2-0D34-2143-90F4-9C025303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30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72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90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29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94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0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34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37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689C9-C92D-5B04-EC09-7E90B4EE1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F6936-7145-28AC-4FFA-D56F94B03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442A-2D35-0EEF-F40C-1E49A86D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857E-285D-7B4C-8E34-71BD71353288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4A4A0-D1BE-EDA2-F6AF-8EAE44CD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D62B-F314-16AE-935A-948DCFDD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7F2-0D34-2143-90F4-9C025303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96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68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57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58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0429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06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42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0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21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47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C1170F01-43BF-410A-BF55-E1DF80FB95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1219200"/>
            <a:ext cx="10363200" cy="1143000"/>
          </a:xfrm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B5F887E8-9E39-4CFC-B853-5CA06FCBBBF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2667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grpSp>
        <p:nvGrpSpPr>
          <p:cNvPr id="61444" name="Group 4">
            <a:extLst>
              <a:ext uri="{FF2B5EF4-FFF2-40B4-BE49-F238E27FC236}">
                <a16:creationId xmlns:a16="http://schemas.microsoft.com/office/drawing/2014/main" id="{0C627CAB-5DA0-4416-9654-F9A00FD2964C}"/>
              </a:ext>
            </a:extLst>
          </p:cNvPr>
          <p:cNvGrpSpPr>
            <a:grpSpLocks/>
          </p:cNvGrpSpPr>
          <p:nvPr/>
        </p:nvGrpSpPr>
        <p:grpSpPr bwMode="auto">
          <a:xfrm>
            <a:off x="237067" y="230189"/>
            <a:ext cx="270933" cy="6503987"/>
            <a:chOff x="112" y="145"/>
            <a:chExt cx="128" cy="4097"/>
          </a:xfrm>
        </p:grpSpPr>
        <p:sp>
          <p:nvSpPr>
            <p:cNvPr id="61445" name="Rectangle 5">
              <a:extLst>
                <a:ext uri="{FF2B5EF4-FFF2-40B4-BE49-F238E27FC236}">
                  <a16:creationId xmlns:a16="http://schemas.microsoft.com/office/drawing/2014/main" id="{E4FBD835-6FDB-49A3-BD9D-51E4E2D2A5C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  <p:sp>
          <p:nvSpPr>
            <p:cNvPr id="61446" name="Rectangle 6">
              <a:extLst>
                <a:ext uri="{FF2B5EF4-FFF2-40B4-BE49-F238E27FC236}">
                  <a16:creationId xmlns:a16="http://schemas.microsoft.com/office/drawing/2014/main" id="{75C27E3D-2A74-4444-9C68-345D3AACF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en-US" sz="1800"/>
            </a:p>
          </p:txBody>
        </p:sp>
      </p:grpSp>
      <p:grpSp>
        <p:nvGrpSpPr>
          <p:cNvPr id="61447" name="Group 7">
            <a:extLst>
              <a:ext uri="{FF2B5EF4-FFF2-40B4-BE49-F238E27FC236}">
                <a16:creationId xmlns:a16="http://schemas.microsoft.com/office/drawing/2014/main" id="{E3DB8FE5-E4A1-455A-B173-3CE425E03F1F}"/>
              </a:ext>
            </a:extLst>
          </p:cNvPr>
          <p:cNvGrpSpPr>
            <a:grpSpLocks/>
          </p:cNvGrpSpPr>
          <p:nvPr/>
        </p:nvGrpSpPr>
        <p:grpSpPr bwMode="auto">
          <a:xfrm>
            <a:off x="11724218" y="220664"/>
            <a:ext cx="264583" cy="6408737"/>
            <a:chOff x="5539" y="139"/>
            <a:chExt cx="125" cy="4037"/>
          </a:xfrm>
        </p:grpSpPr>
        <p:sp>
          <p:nvSpPr>
            <p:cNvPr id="61448" name="Rectangle 8">
              <a:extLst>
                <a:ext uri="{FF2B5EF4-FFF2-40B4-BE49-F238E27FC236}">
                  <a16:creationId xmlns:a16="http://schemas.microsoft.com/office/drawing/2014/main" id="{AC50BE26-DF52-4B86-8B95-1CB5CE04AB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  <p:sp>
          <p:nvSpPr>
            <p:cNvPr id="61449" name="Rectangle 9">
              <a:extLst>
                <a:ext uri="{FF2B5EF4-FFF2-40B4-BE49-F238E27FC236}">
                  <a16:creationId xmlns:a16="http://schemas.microsoft.com/office/drawing/2014/main" id="{93E1CE07-33C8-4531-A802-B9545F7C21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</p:grpSp>
      <p:grpSp>
        <p:nvGrpSpPr>
          <p:cNvPr id="61450" name="Group 10">
            <a:extLst>
              <a:ext uri="{FF2B5EF4-FFF2-40B4-BE49-F238E27FC236}">
                <a16:creationId xmlns:a16="http://schemas.microsoft.com/office/drawing/2014/main" id="{D293953F-5610-4500-AA16-6961436F7C42}"/>
              </a:ext>
            </a:extLst>
          </p:cNvPr>
          <p:cNvGrpSpPr>
            <a:grpSpLocks/>
          </p:cNvGrpSpPr>
          <p:nvPr/>
        </p:nvGrpSpPr>
        <p:grpSpPr bwMode="auto">
          <a:xfrm>
            <a:off x="550333" y="6477000"/>
            <a:ext cx="11582400" cy="228600"/>
            <a:chOff x="260" y="4080"/>
            <a:chExt cx="5472" cy="144"/>
          </a:xfrm>
        </p:grpSpPr>
        <p:sp>
          <p:nvSpPr>
            <p:cNvPr id="61451" name="Rectangle 11">
              <a:extLst>
                <a:ext uri="{FF2B5EF4-FFF2-40B4-BE49-F238E27FC236}">
                  <a16:creationId xmlns:a16="http://schemas.microsoft.com/office/drawing/2014/main" id="{0BAC4AB2-560B-4512-BF74-E125239C2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  <p:sp>
          <p:nvSpPr>
            <p:cNvPr id="61452" name="Rectangle 12">
              <a:extLst>
                <a:ext uri="{FF2B5EF4-FFF2-40B4-BE49-F238E27FC236}">
                  <a16:creationId xmlns:a16="http://schemas.microsoft.com/office/drawing/2014/main" id="{9F4073AF-D3B3-4B8B-9A3D-7E2703ACFA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</p:grpSp>
      <p:grpSp>
        <p:nvGrpSpPr>
          <p:cNvPr id="61453" name="Group 13">
            <a:extLst>
              <a:ext uri="{FF2B5EF4-FFF2-40B4-BE49-F238E27FC236}">
                <a16:creationId xmlns:a16="http://schemas.microsoft.com/office/drawing/2014/main" id="{C1C9A81C-EA05-434A-8E6D-3B0C9367F2CB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176214"/>
            <a:ext cx="11660717" cy="161925"/>
            <a:chOff x="48" y="111"/>
            <a:chExt cx="5509" cy="102"/>
          </a:xfrm>
        </p:grpSpPr>
        <p:sp>
          <p:nvSpPr>
            <p:cNvPr id="61454" name="Rectangle 14">
              <a:extLst>
                <a:ext uri="{FF2B5EF4-FFF2-40B4-BE49-F238E27FC236}">
                  <a16:creationId xmlns:a16="http://schemas.microsoft.com/office/drawing/2014/main" id="{95858F57-B997-4AEC-BD46-0F4471F79C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  <p:sp>
          <p:nvSpPr>
            <p:cNvPr id="61455" name="Rectangle 15">
              <a:extLst>
                <a:ext uri="{FF2B5EF4-FFF2-40B4-BE49-F238E27FC236}">
                  <a16:creationId xmlns:a16="http://schemas.microsoft.com/office/drawing/2014/main" id="{5ABAFB4D-B81C-42CB-B081-FA084DB427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</p:grpSp>
      <p:sp>
        <p:nvSpPr>
          <p:cNvPr id="61456" name="Rectangle 16">
            <a:extLst>
              <a:ext uri="{FF2B5EF4-FFF2-40B4-BE49-F238E27FC236}">
                <a16:creationId xmlns:a16="http://schemas.microsoft.com/office/drawing/2014/main" id="{5DD4A0F0-F719-41F1-8AEC-4BE46E7AF8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1457" name="Rectangle 17">
            <a:extLst>
              <a:ext uri="{FF2B5EF4-FFF2-40B4-BE49-F238E27FC236}">
                <a16:creationId xmlns:a16="http://schemas.microsoft.com/office/drawing/2014/main" id="{B96742EB-3D5E-4D06-B1BE-7251672568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1458" name="Rectangle 18">
            <a:extLst>
              <a:ext uri="{FF2B5EF4-FFF2-40B4-BE49-F238E27FC236}">
                <a16:creationId xmlns:a16="http://schemas.microsoft.com/office/drawing/2014/main" id="{EAEC01B4-9D1D-4A3F-AE83-F564DC57B0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45CA094-8C49-4DCE-9385-3A7558AE8B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376504"/>
      </p:ext>
    </p:extLst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autoUpdateAnimBg="0"/>
      <p:bldP spid="61443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4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14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CD8C7-2785-C9C5-2B15-F06517467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AA3CC-44DC-E103-14CF-BE627C461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3363D-AC9D-3F46-D59E-77EE6FAF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857E-285D-7B4C-8E34-71BD71353288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26127-0F9C-B7F1-116C-D9EF6F49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E9B1F-E268-00DF-926B-CC8E2E18A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7F2-0D34-2143-90F4-9C025303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19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FD97-C5AB-448E-8F59-02C9119B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A95DD-F26B-40D9-90CA-2D9B024B0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A60AD-0234-4F90-A28E-1D8B3BF62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FFB5E-BB95-4DE2-B6D8-A51CC7D8D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5077-B272-4478-BE3F-7F4C8715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2BA1A-B3D5-49CB-84CA-D0141FFE1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728417"/>
      </p:ext>
    </p:extLst>
  </p:cSld>
  <p:clrMapOvr>
    <a:masterClrMapping/>
  </p:clrMapOvr>
  <p:transition spd="med">
    <p:spli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3BC60-11AB-4651-B74A-48D714B50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BDF60-9C2E-4B46-8A4E-EB4E12B5C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C8E82-5E2A-4616-BBE6-2327A4A4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4BD9B-959E-4C8E-A6FD-028690829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AC0F6-7B6F-41E3-9D13-7DDC3EA7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5CFFD-C1C7-48CE-9646-E4B8A643B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902331"/>
      </p:ext>
    </p:extLst>
  </p:cSld>
  <p:clrMapOvr>
    <a:masterClrMapping/>
  </p:clrMapOvr>
  <p:transition spd="med">
    <p:spli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01DB-1F19-4F1F-83F4-9D85D2F0B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25000-5BB3-48C3-85A0-C2EC8F98F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95400"/>
            <a:ext cx="508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4E667-9AC2-45E2-9BA8-EC80A3F33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08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2F6F5-8851-49AA-81BD-D354BEA24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3ECB8-E7FE-4587-8812-02B95EE7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9F42B-08B7-44E4-BAF8-C7E7E3EE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B414-3C2C-4D03-B783-34FDB1E05B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808255"/>
      </p:ext>
    </p:extLst>
  </p:cSld>
  <p:clrMapOvr>
    <a:masterClrMapping/>
  </p:clrMapOvr>
  <p:transition spd="med">
    <p:spli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B698F-238B-4324-907D-A9C3EDB9F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F2084-B91A-4EF7-8F7C-0848F8665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0132C-5BC1-44C0-BE5F-E54758AFA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5EAA1-BC10-45B1-9683-2D62C87D8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CBE15A-006A-4164-8CCE-7B3BB3224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BBEF6F-E70F-475F-B372-74485D855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D2FAB1-2A6F-4A4C-A6D5-2CEC62A1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0528F7-8C97-4B77-91F2-9AC2CC42D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DDFD7-E3B0-4619-B799-42364DDFEC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053375"/>
      </p:ext>
    </p:extLst>
  </p:cSld>
  <p:clrMapOvr>
    <a:masterClrMapping/>
  </p:clrMapOvr>
  <p:transition spd="med">
    <p:spli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6C9A8-BA9D-472B-ADD9-A6F84D649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AAE8E-9FD0-4960-A664-7F92AC53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490AD-92B4-4148-820B-43D00C00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1A9F7-8741-4EA7-B0F3-5207CB3E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B3EAB-D8C7-4F52-A136-C37CAAB58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059487"/>
      </p:ext>
    </p:extLst>
  </p:cSld>
  <p:clrMapOvr>
    <a:masterClrMapping/>
  </p:clrMapOvr>
  <p:transition spd="med">
    <p:spli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58096-0CA8-442D-B0D4-4FE762CB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8949A-1827-4F43-858D-514D7E206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5A94B-5790-446C-A156-D443D655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2C197-F191-40B7-A61E-B69483980F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549650"/>
      </p:ext>
    </p:extLst>
  </p:cSld>
  <p:clrMapOvr>
    <a:masterClrMapping/>
  </p:clrMapOvr>
  <p:transition spd="med">
    <p:spli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25F6-D599-4FFC-8CE9-C55CE083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940B5-51FA-4B55-9082-999F7CD7A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9C7D9-4DC4-426F-B697-CB11DBDD9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E50200-5333-4B98-8A58-A2AC74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41D0D-91E4-41CA-A2EA-D0015196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1F8EB-4187-46B7-AA5E-DE71C9D4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7A38E-D234-48C4-9F4E-422FBD2161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887558"/>
      </p:ext>
    </p:extLst>
  </p:cSld>
  <p:clrMapOvr>
    <a:masterClrMapping/>
  </p:clrMapOvr>
  <p:transition spd="med">
    <p:spli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DBF53-4452-4001-9B69-2DD6CCE3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04B405-8542-47DB-9CF7-390A35B39A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A1B14-215C-4F55-A93B-B0702F7D7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3FB80-0882-4508-AE3C-EE844083E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659D3-9CEB-4058-84C6-D9EF5351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E7CA4-B3DE-4660-8AAD-90BD2A23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7B7D7-5A84-4C27-B3CA-B4320F3266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799913"/>
      </p:ext>
    </p:extLst>
  </p:cSld>
  <p:clrMapOvr>
    <a:masterClrMapping/>
  </p:clrMapOvr>
  <p:transition spd="med">
    <p:spli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C0488-5DF1-4BBA-8EF3-9845717A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3D1EF-67BD-435C-B3D1-164C11DE8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FED3-2688-4371-B97C-6D023D24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A5A08-BF3B-45E1-944E-0F8D3DBC7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443E7-59FC-4301-9D11-A3E21C36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095A3-F9CA-455D-A02F-8A5ECFAA53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52775"/>
      </p:ext>
    </p:extLst>
  </p:cSld>
  <p:clrMapOvr>
    <a:masterClrMapping/>
  </p:clrMapOvr>
  <p:transition spd="med">
    <p:spli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00ECA-1082-454E-8A88-33F9FEE05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85200" y="381000"/>
            <a:ext cx="2692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DDAD2-C08F-4600-B2BA-468004C35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8000" y="381000"/>
            <a:ext cx="78740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5F48B-CB08-4823-8685-622B3DCD4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37B5C-8BE4-480C-87C4-8763CD2B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DD9A8-A76C-4477-8D86-1D0FFF01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74C62-9AC1-4F31-A4EF-2C52749176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113347"/>
      </p:ext>
    </p:extLst>
  </p:cSld>
  <p:clrMapOvr>
    <a:masterClrMapping/>
  </p:clrMapOvr>
  <p:transition spd="med"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7A425-B33C-AFD3-C3F2-8796BA9B8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FDA94-AB20-F8B2-76DD-055C4B133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AF742-28F3-2D6D-4245-2F72A1BE9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D3180-9006-C79A-CB6F-705A8BD42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857E-285D-7B4C-8E34-71BD71353288}" type="datetimeFigureOut">
              <a:rPr lang="en-US" smtClean="0"/>
              <a:t>7/18/22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26CA0-8F85-DDAE-BF6C-4FBE1699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3CDD4-E499-8BF7-5BD0-4E9C295B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7F2-0D34-2143-90F4-9C025303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446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491C3-BF1F-416B-B5A7-61FA871AC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81000"/>
            <a:ext cx="10668000" cy="838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7AEE7-3F0E-4E91-810A-0F2AD95B768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1295400"/>
            <a:ext cx="508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62406CA-9979-4FDF-A9B3-A907F26C077D}"/>
              </a:ext>
            </a:extLst>
          </p:cNvPr>
          <p:cNvSpPr>
            <a:spLocks noGrp="1"/>
          </p:cNvSpPr>
          <p:nvPr>
            <p:ph type="chart" sz="half" idx="2"/>
          </p:nvPr>
        </p:nvSpPr>
        <p:spPr>
          <a:xfrm>
            <a:off x="6197600" y="1295400"/>
            <a:ext cx="5080000" cy="4648200"/>
          </a:xfrm>
        </p:spPr>
        <p:txBody>
          <a:bodyPr/>
          <a:lstStyle/>
          <a:p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874FD-35CC-404A-90FA-1B91BC10A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0150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9FD6E-83F8-4610-8487-037E0F19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0150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EDA7F-B9BF-4CBF-A063-CB1ABCCD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0150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3D477AC9-E60D-41F9-AD0C-3C6748B44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785367"/>
      </p:ext>
    </p:extLst>
  </p:cSld>
  <p:clrMapOvr>
    <a:masterClrMapping/>
  </p:clrMapOvr>
  <p:transition spd="med">
    <p:spli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10A8C-CCC7-4EC0-A74A-F2DB886E6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0ECC7-FA1E-4D1F-8961-F19908660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B918B-38BE-4924-9AA9-06DD572EF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A000-9126-4E1C-8F06-89EA94E7AE61}" type="datetimeFigureOut">
              <a:rPr lang="en-AU" smtClean="0"/>
              <a:t>18/7/22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7B6B2-D4B7-4936-884D-F74F21CDA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063B8-A53F-4934-9428-A8C0A588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2DBA-20D6-48E0-A3CF-FC2B0DFC20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3158730"/>
      </p:ext>
    </p:extLst>
  </p:cSld>
  <p:clrMapOvr>
    <a:masterClrMapping/>
  </p:clrMapOvr>
  <p:transition spd="med">
    <p:spli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4799D-4802-488D-8C40-F56F09CF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95817-241E-4A7C-9B0F-43369EADB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BB46-40DD-4C15-B3A9-FCD38A6B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A000-9126-4E1C-8F06-89EA94E7AE61}" type="datetimeFigureOut">
              <a:rPr lang="en-AU" smtClean="0"/>
              <a:t>18/7/22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7C23B-D592-4BDD-999C-C7B398CA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54C4D-381B-4AD4-9F7F-D5C026D0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2DBA-20D6-48E0-A3CF-FC2B0DFC20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1238115"/>
      </p:ext>
    </p:extLst>
  </p:cSld>
  <p:clrMapOvr>
    <a:masterClrMapping/>
  </p:clrMapOvr>
  <p:transition spd="med">
    <p:spli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A3482-6FC5-469D-B60F-925EF362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BD0E4-802D-4A40-B8B0-2A1588541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65080-7922-427F-B138-00881A63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A000-9126-4E1C-8F06-89EA94E7AE61}" type="datetimeFigureOut">
              <a:rPr lang="en-AU" smtClean="0"/>
              <a:t>18/7/22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2999C-76D3-4FC6-87D2-7ECE2314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6D35C-CF33-4902-8C4E-32B1A855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2DBA-20D6-48E0-A3CF-FC2B0DFC20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8871553"/>
      </p:ext>
    </p:extLst>
  </p:cSld>
  <p:clrMapOvr>
    <a:masterClrMapping/>
  </p:clrMapOvr>
  <p:transition spd="med">
    <p:spli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80135-2FB2-48C8-956C-916CC4AF9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EBA9F-5D6C-427B-B005-90800ED8C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53107-870C-471B-A7B9-54EFB5B0B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D9821-DBB6-4E96-99E5-C8CEC604D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A000-9126-4E1C-8F06-89EA94E7AE61}" type="datetimeFigureOut">
              <a:rPr lang="en-AU" smtClean="0"/>
              <a:t>18/7/22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F1CF8-9192-4560-80E0-C6A48427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66218-E932-418E-9FAD-A66FD1C5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2DBA-20D6-48E0-A3CF-FC2B0DFC20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8835725"/>
      </p:ext>
    </p:extLst>
  </p:cSld>
  <p:clrMapOvr>
    <a:masterClrMapping/>
  </p:clrMapOvr>
  <p:transition spd="med">
    <p:spli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7FE5-06AE-4DC3-9812-1406B235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AC036-3C2C-4309-A344-33AA8E54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E2711-59A4-4D20-9CD3-CE8C0BE42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A5094-BDA9-4576-A972-0CE9850D3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E93AB-0C71-427F-AF3B-72C3C2C3C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835605-FAFE-4026-8EBB-F269DCB0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A000-9126-4E1C-8F06-89EA94E7AE61}" type="datetimeFigureOut">
              <a:rPr lang="en-AU" smtClean="0"/>
              <a:t>18/7/22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8BEDBF-C93F-4FD2-AE4A-36D2A3BC0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F4F79D-BA94-49C4-85F8-B6327470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2DBA-20D6-48E0-A3CF-FC2B0DFC20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104537"/>
      </p:ext>
    </p:extLst>
  </p:cSld>
  <p:clrMapOvr>
    <a:masterClrMapping/>
  </p:clrMapOvr>
  <p:transition spd="med">
    <p:spli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FBAAC-C179-4DE0-85EA-560AF904D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34EAA5-C494-4780-B3AC-B6CD9A1B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A000-9126-4E1C-8F06-89EA94E7AE61}" type="datetimeFigureOut">
              <a:rPr lang="en-AU" smtClean="0"/>
              <a:t>18/7/22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962AC-8E4E-412F-9DFD-0EE95834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757C-35AE-41F0-BAD4-BA40A2E5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2DBA-20D6-48E0-A3CF-FC2B0DFC20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477690"/>
      </p:ext>
    </p:extLst>
  </p:cSld>
  <p:clrMapOvr>
    <a:masterClrMapping/>
  </p:clrMapOvr>
  <p:transition spd="med">
    <p:spli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265781-D1A1-4B3D-AD30-18FCC8F5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A000-9126-4E1C-8F06-89EA94E7AE61}" type="datetimeFigureOut">
              <a:rPr lang="en-AU" smtClean="0"/>
              <a:t>18/7/22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3513A-DE08-4B93-B3D5-F4DAF9DD4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731EA-1BF2-416A-ADF6-95500356D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2DBA-20D6-48E0-A3CF-FC2B0DFC20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789907"/>
      </p:ext>
    </p:extLst>
  </p:cSld>
  <p:clrMapOvr>
    <a:masterClrMapping/>
  </p:clrMapOvr>
  <p:transition spd="med">
    <p:spli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BE70D-FB90-447D-8108-B8C9EED82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471F9-DBBC-47F7-AC81-F19C56586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CB17F-0C05-45E1-B9E3-F44888212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57FE3-37E0-47FA-A02D-4AEDAFE59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A000-9126-4E1C-8F06-89EA94E7AE61}" type="datetimeFigureOut">
              <a:rPr lang="en-AU" smtClean="0"/>
              <a:t>18/7/22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A9B14-512D-4231-A25E-DD94FAFE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ED4C3-C0AB-4A53-ADD6-0E4F42529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2DBA-20D6-48E0-A3CF-FC2B0DFC20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3102008"/>
      </p:ext>
    </p:extLst>
  </p:cSld>
  <p:clrMapOvr>
    <a:masterClrMapping/>
  </p:clrMapOvr>
  <p:transition spd="med">
    <p:spli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31D2-5527-441B-97C0-FE9C7CF8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8F02-346C-4057-B601-71516C105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3C4F8-804C-4ACA-B71E-43DC52E34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63A6D-B729-4313-A6EF-A10BDA198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A000-9126-4E1C-8F06-89EA94E7AE61}" type="datetimeFigureOut">
              <a:rPr lang="en-AU" smtClean="0"/>
              <a:t>18/7/22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5E006-254C-4698-BBB8-0348CBB9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6BF9E-C275-4431-A4DC-3F8DEAC7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2DBA-20D6-48E0-A3CF-FC2B0DFC20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1502040"/>
      </p:ext>
    </p:extLst>
  </p:cSld>
  <p:clrMapOvr>
    <a:masterClrMapping/>
  </p:clrMapOvr>
  <p:transition spd="med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E279-C80B-34DA-E8BF-D7C6A06BB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A2362-BAB2-C283-0F08-07A006006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C268A-3D74-C032-67B6-D36123E07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C2A5BE-ECAD-0B1E-55E3-109B2F3871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6A5B3-A733-1DFC-39C2-652A9CCE67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7DAC44-95C3-1557-0DC5-35D1A17E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857E-285D-7B4C-8E34-71BD71353288}" type="datetimeFigureOut">
              <a:rPr lang="en-US" smtClean="0"/>
              <a:t>7/18/22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55F93C-45CA-A7A0-DAFA-3483D4570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0417A-6740-04DA-D2AE-99CBC0BC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7F2-0D34-2143-90F4-9C025303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47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DED7A-8E14-48DF-ADA1-6A9006B49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22A7E-78AE-4FFF-856D-A9CC3E63D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CC6C7-BA7A-4C2F-8DB1-E26F1E750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A000-9126-4E1C-8F06-89EA94E7AE61}" type="datetimeFigureOut">
              <a:rPr lang="en-AU" smtClean="0"/>
              <a:t>18/7/22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00AE2-67D3-453A-8794-E8D58AFA7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004EA-4FE4-4E0E-9468-63216D594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2DBA-20D6-48E0-A3CF-FC2B0DFC20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0724569"/>
      </p:ext>
    </p:extLst>
  </p:cSld>
  <p:clrMapOvr>
    <a:masterClrMapping/>
  </p:clrMapOvr>
  <p:transition spd="med">
    <p:spli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DEE853-9C1A-44EC-883D-0AEFB9880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FACEC7-6CF3-45B5-93D9-C893E77C9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CF8DF-A206-410E-86E5-4C6902616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A000-9126-4E1C-8F06-89EA94E7AE61}" type="datetimeFigureOut">
              <a:rPr lang="en-AU" smtClean="0"/>
              <a:t>18/7/22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B5F0E-DC68-45B9-9228-9D5605FD7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70068-FD26-48BA-8CEB-42E6629E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2DBA-20D6-48E0-A3CF-FC2B0DFC20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552750"/>
      </p:ext>
    </p:extLst>
  </p:cSld>
  <p:clrMapOvr>
    <a:masterClrMapping/>
  </p:clrMapOvr>
  <p:transition spd="med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287A-B15B-7150-4E30-BE3E76BF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68B88-557F-30B6-9E75-27EDE989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857E-285D-7B4C-8E34-71BD71353288}" type="datetimeFigureOut">
              <a:rPr lang="en-US" smtClean="0"/>
              <a:t>7/18/22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0E1D76-6CA1-9D7A-DFEB-4EC2DD90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A074D-27A5-DA06-7935-C7B50B25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7F2-0D34-2143-90F4-9C025303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0CFD29-949D-C077-3034-80796270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857E-285D-7B4C-8E34-71BD71353288}" type="datetimeFigureOut">
              <a:rPr lang="en-US" smtClean="0"/>
              <a:t>7/18/22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392C7-7FC5-2D06-9568-E7BE64FCD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030B8-F46E-9835-34E2-3D11A842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7F2-0D34-2143-90F4-9C025303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5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AE0F7-366D-B79B-AD4C-535BF690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CAF4D-6923-0936-50B8-69F73052A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A3335-2EC0-E641-70BD-628A7D0C7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181E9-5241-A01A-AB75-228DF4357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857E-285D-7B4C-8E34-71BD71353288}" type="datetimeFigureOut">
              <a:rPr lang="en-US" smtClean="0"/>
              <a:t>7/18/22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EC3D1-9D36-16D1-8161-DDC4969E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73E01-9611-D632-586B-774CAE07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7F2-0D34-2143-90F4-9C025303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652B-F8FE-E8F5-6497-977F5AD7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70DA2A-9920-F4EC-12D5-450A0E43E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02E65-E7F8-274A-EB6E-5C7DEE4F1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280A53-9C4D-F017-210C-3F0C50DD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857E-285D-7B4C-8E34-71BD71353288}" type="datetimeFigureOut">
              <a:rPr lang="en-US" smtClean="0"/>
              <a:t>7/18/22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D0184-FC38-8C34-C261-461195A2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C918E-0931-21A8-42EF-C64BC9C0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7F2-0D34-2143-90F4-9C025303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1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084935-BDA9-4544-9A28-018777AD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4183A-5690-545F-8B75-C1D52BE8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49248-DA21-3453-0547-566295212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3857E-285D-7B4C-8E34-71BD71353288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5DD0B-3F35-06B6-B7F7-0192821A5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0F024-6DFA-084A-AF7A-9AC9A91C4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9E7F2-0D34-2143-90F4-9C025303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9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2F8D70A-6246-4B21-B4CA-5E90D84A8F40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3D7C3-A454-4882-A4EF-7DCEE72D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07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>
            <a:extLst>
              <a:ext uri="{FF2B5EF4-FFF2-40B4-BE49-F238E27FC236}">
                <a16:creationId xmlns:a16="http://schemas.microsoft.com/office/drawing/2014/main" id="{0CCE25DB-DE46-4257-AFC5-AE83DC888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381000"/>
            <a:ext cx="10668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0419" name="Rectangle 1027">
            <a:extLst>
              <a:ext uri="{FF2B5EF4-FFF2-40B4-BE49-F238E27FC236}">
                <a16:creationId xmlns:a16="http://schemas.microsoft.com/office/drawing/2014/main" id="{0F7F8FFF-3B5F-416B-9F8F-572A382E2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95400"/>
            <a:ext cx="10363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0420" name="Rectangle 1028">
            <a:extLst>
              <a:ext uri="{FF2B5EF4-FFF2-40B4-BE49-F238E27FC236}">
                <a16:creationId xmlns:a16="http://schemas.microsoft.com/office/drawing/2014/main" id="{66CA9C4D-55A5-418A-A588-69CE9DC58C5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01503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60421" name="Rectangle 1029">
            <a:extLst>
              <a:ext uri="{FF2B5EF4-FFF2-40B4-BE49-F238E27FC236}">
                <a16:creationId xmlns:a16="http://schemas.microsoft.com/office/drawing/2014/main" id="{00259648-58C0-457F-9698-597F93D8D9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01503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60422" name="Rectangle 1030">
            <a:extLst>
              <a:ext uri="{FF2B5EF4-FFF2-40B4-BE49-F238E27FC236}">
                <a16:creationId xmlns:a16="http://schemas.microsoft.com/office/drawing/2014/main" id="{CE94982F-B134-4956-A0DA-799F463759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01503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fld id="{74DE1417-67C3-4550-B393-462E7F061FCC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60423" name="Group 1031">
            <a:extLst>
              <a:ext uri="{FF2B5EF4-FFF2-40B4-BE49-F238E27FC236}">
                <a16:creationId xmlns:a16="http://schemas.microsoft.com/office/drawing/2014/main" id="{31A3B201-4605-4C4E-8B1D-8955EF0B3219}"/>
              </a:ext>
            </a:extLst>
          </p:cNvPr>
          <p:cNvGrpSpPr>
            <a:grpSpLocks/>
          </p:cNvGrpSpPr>
          <p:nvPr/>
        </p:nvGrpSpPr>
        <p:grpSpPr bwMode="auto">
          <a:xfrm>
            <a:off x="237067" y="230189"/>
            <a:ext cx="270933" cy="6503987"/>
            <a:chOff x="112" y="145"/>
            <a:chExt cx="128" cy="4097"/>
          </a:xfrm>
        </p:grpSpPr>
        <p:sp>
          <p:nvSpPr>
            <p:cNvPr id="60424" name="Rectangle 1032">
              <a:extLst>
                <a:ext uri="{FF2B5EF4-FFF2-40B4-BE49-F238E27FC236}">
                  <a16:creationId xmlns:a16="http://schemas.microsoft.com/office/drawing/2014/main" id="{19CFA79D-8463-4DFD-A258-37EDFD72D2D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  <p:sp>
          <p:nvSpPr>
            <p:cNvPr id="60425" name="Rectangle 1033">
              <a:extLst>
                <a:ext uri="{FF2B5EF4-FFF2-40B4-BE49-F238E27FC236}">
                  <a16:creationId xmlns:a16="http://schemas.microsoft.com/office/drawing/2014/main" id="{17DB9412-613B-41EA-B671-978434BA7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en-US" sz="1800"/>
            </a:p>
          </p:txBody>
        </p:sp>
      </p:grpSp>
      <p:grpSp>
        <p:nvGrpSpPr>
          <p:cNvPr id="60426" name="Group 1034">
            <a:extLst>
              <a:ext uri="{FF2B5EF4-FFF2-40B4-BE49-F238E27FC236}">
                <a16:creationId xmlns:a16="http://schemas.microsoft.com/office/drawing/2014/main" id="{D4A6CE3F-BF28-452A-8FAA-33867C7AB6B6}"/>
              </a:ext>
            </a:extLst>
          </p:cNvPr>
          <p:cNvGrpSpPr>
            <a:grpSpLocks/>
          </p:cNvGrpSpPr>
          <p:nvPr/>
        </p:nvGrpSpPr>
        <p:grpSpPr bwMode="auto">
          <a:xfrm>
            <a:off x="11724218" y="220664"/>
            <a:ext cx="264583" cy="6408737"/>
            <a:chOff x="5539" y="139"/>
            <a:chExt cx="125" cy="4037"/>
          </a:xfrm>
        </p:grpSpPr>
        <p:sp>
          <p:nvSpPr>
            <p:cNvPr id="60427" name="Rectangle 1035">
              <a:extLst>
                <a:ext uri="{FF2B5EF4-FFF2-40B4-BE49-F238E27FC236}">
                  <a16:creationId xmlns:a16="http://schemas.microsoft.com/office/drawing/2014/main" id="{6E6566EE-5E2F-44BE-9A8A-3568E3F034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  <p:sp>
          <p:nvSpPr>
            <p:cNvPr id="60428" name="Rectangle 1036">
              <a:extLst>
                <a:ext uri="{FF2B5EF4-FFF2-40B4-BE49-F238E27FC236}">
                  <a16:creationId xmlns:a16="http://schemas.microsoft.com/office/drawing/2014/main" id="{4C3A1017-6A9B-443E-B05C-93D0AC8ACA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</p:grpSp>
      <p:grpSp>
        <p:nvGrpSpPr>
          <p:cNvPr id="60429" name="Group 1037">
            <a:extLst>
              <a:ext uri="{FF2B5EF4-FFF2-40B4-BE49-F238E27FC236}">
                <a16:creationId xmlns:a16="http://schemas.microsoft.com/office/drawing/2014/main" id="{FEBAD227-8FE4-40D7-9D7B-374354FC8861}"/>
              </a:ext>
            </a:extLst>
          </p:cNvPr>
          <p:cNvGrpSpPr>
            <a:grpSpLocks/>
          </p:cNvGrpSpPr>
          <p:nvPr/>
        </p:nvGrpSpPr>
        <p:grpSpPr bwMode="auto">
          <a:xfrm>
            <a:off x="550333" y="6477000"/>
            <a:ext cx="11582400" cy="228600"/>
            <a:chOff x="260" y="4080"/>
            <a:chExt cx="5472" cy="144"/>
          </a:xfrm>
        </p:grpSpPr>
        <p:sp>
          <p:nvSpPr>
            <p:cNvPr id="60430" name="Rectangle 1038">
              <a:extLst>
                <a:ext uri="{FF2B5EF4-FFF2-40B4-BE49-F238E27FC236}">
                  <a16:creationId xmlns:a16="http://schemas.microsoft.com/office/drawing/2014/main" id="{EB17029D-18C5-4D9B-9317-9CDFE33C9E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  <p:sp>
          <p:nvSpPr>
            <p:cNvPr id="60431" name="Rectangle 1039">
              <a:extLst>
                <a:ext uri="{FF2B5EF4-FFF2-40B4-BE49-F238E27FC236}">
                  <a16:creationId xmlns:a16="http://schemas.microsoft.com/office/drawing/2014/main" id="{2D7D09FC-9BD8-4BA5-BFBF-B4F4AEB954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</p:grpSp>
      <p:grpSp>
        <p:nvGrpSpPr>
          <p:cNvPr id="60432" name="Group 1040">
            <a:extLst>
              <a:ext uri="{FF2B5EF4-FFF2-40B4-BE49-F238E27FC236}">
                <a16:creationId xmlns:a16="http://schemas.microsoft.com/office/drawing/2014/main" id="{E1E4D303-3B39-499F-98E0-047D877E16E2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176214"/>
            <a:ext cx="11660717" cy="161925"/>
            <a:chOff x="48" y="111"/>
            <a:chExt cx="5509" cy="102"/>
          </a:xfrm>
        </p:grpSpPr>
        <p:sp>
          <p:nvSpPr>
            <p:cNvPr id="60433" name="Rectangle 1041">
              <a:extLst>
                <a:ext uri="{FF2B5EF4-FFF2-40B4-BE49-F238E27FC236}">
                  <a16:creationId xmlns:a16="http://schemas.microsoft.com/office/drawing/2014/main" id="{AAA8B42D-8E54-48FB-AEBC-07A8CD18BD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  <p:sp>
          <p:nvSpPr>
            <p:cNvPr id="60434" name="Rectangle 1042">
              <a:extLst>
                <a:ext uri="{FF2B5EF4-FFF2-40B4-BE49-F238E27FC236}">
                  <a16:creationId xmlns:a16="http://schemas.microsoft.com/office/drawing/2014/main" id="{AF0B25D6-698F-46A8-87AA-D7A3A93CCC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</p:grpSp>
      <p:grpSp>
        <p:nvGrpSpPr>
          <p:cNvPr id="60435" name="Group 1043">
            <a:extLst>
              <a:ext uri="{FF2B5EF4-FFF2-40B4-BE49-F238E27FC236}">
                <a16:creationId xmlns:a16="http://schemas.microsoft.com/office/drawing/2014/main" id="{A1C16068-5504-4E46-871A-80FB698F2C42}"/>
              </a:ext>
            </a:extLst>
          </p:cNvPr>
          <p:cNvGrpSpPr>
            <a:grpSpLocks/>
          </p:cNvGrpSpPr>
          <p:nvPr/>
        </p:nvGrpSpPr>
        <p:grpSpPr bwMode="auto">
          <a:xfrm>
            <a:off x="95251" y="176214"/>
            <a:ext cx="11660716" cy="161925"/>
            <a:chOff x="48" y="111"/>
            <a:chExt cx="5509" cy="102"/>
          </a:xfrm>
        </p:grpSpPr>
        <p:sp>
          <p:nvSpPr>
            <p:cNvPr id="60436" name="Rectangle 1044">
              <a:extLst>
                <a:ext uri="{FF2B5EF4-FFF2-40B4-BE49-F238E27FC236}">
                  <a16:creationId xmlns:a16="http://schemas.microsoft.com/office/drawing/2014/main" id="{570ABF0D-72A2-4650-B404-29E66C569B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  <p:sp>
          <p:nvSpPr>
            <p:cNvPr id="60437" name="Rectangle 1045">
              <a:extLst>
                <a:ext uri="{FF2B5EF4-FFF2-40B4-BE49-F238E27FC236}">
                  <a16:creationId xmlns:a16="http://schemas.microsoft.com/office/drawing/2014/main" id="{1AB1DCBC-CAF7-4DF5-A97C-1AF50022F5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1800"/>
            </a:p>
          </p:txBody>
        </p:sp>
      </p:grpSp>
    </p:spTree>
    <p:extLst>
      <p:ext uri="{BB962C8B-B14F-4D97-AF65-F5344CB8AC3E}">
        <p14:creationId xmlns:p14="http://schemas.microsoft.com/office/powerpoint/2010/main" val="32178504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1A95B8-C5ED-44FE-AE94-96340CE1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DE04A-2541-427C-BEE3-F7AA7453E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1FABE-BE0B-4B25-B2FA-CD7C81D55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FA000-9126-4E1C-8F06-89EA94E7AE61}" type="datetimeFigureOut">
              <a:rPr lang="en-AU" smtClean="0"/>
              <a:t>18/7/22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9F58E-385E-4859-A303-FF79D6B0A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6C467-24F9-4116-A7B3-235135B00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82DBA-20D6-48E0-A3CF-FC2B0DFC20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769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med">
    <p:spli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37B3CAD-120D-4564-BE3B-1AE2B926C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176" y="58786"/>
            <a:ext cx="7225989" cy="6810496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82A1542-192C-4E4E-9C5F-9C7E213A9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176" y="-90099"/>
            <a:ext cx="7277878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1" name="Oval 3">
            <a:extLst>
              <a:ext uri="{FF2B5EF4-FFF2-40B4-BE49-F238E27FC236}">
                <a16:creationId xmlns:a16="http://schemas.microsoft.com/office/drawing/2014/main" id="{76A6F91C-82C4-4170-A853-9FBF2B305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899" y="3200400"/>
            <a:ext cx="1517013" cy="800100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9AEDCA46-B7E6-475C-A9CF-CEF59C29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910" y="1824227"/>
            <a:ext cx="1262852" cy="83701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34CB1314-DD52-4D0C-AB1A-452046C9D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8116" y="2743200"/>
            <a:ext cx="1212928" cy="1028700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3FF0691B-3961-4B52-8ABC-BC52AB380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455" y="5726430"/>
            <a:ext cx="989373" cy="514350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597E546D-0F60-4E1E-85E1-C9E511F07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374" y="2100833"/>
            <a:ext cx="785813" cy="631513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EA3A008A-BCE9-4523-9A9B-6FB334538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6744" y="6051042"/>
            <a:ext cx="1106087" cy="628650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81B58492-8A91-4C1F-9245-9BB03B5C3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7602" y="3894345"/>
            <a:ext cx="1165310" cy="307777"/>
          </a:xfrm>
          <a:prstGeom prst="rect">
            <a:avLst/>
          </a:prstGeom>
          <a:solidFill>
            <a:srgbClr val="FF9900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1,383 Million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710AC3ED-59B1-4208-AAB8-625C9D720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964" y="6254498"/>
            <a:ext cx="832279" cy="2769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 Million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4A796681-094A-436C-87AF-6375C7408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0979" y="3749042"/>
            <a:ext cx="910827" cy="276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170 Million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4AFA8E1E-99D2-4E4C-9230-AB95BB880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9708" y="1723646"/>
            <a:ext cx="832279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Million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66AD1BBD-B6A4-469C-AAD4-7D37EDF83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2333" y="2304290"/>
            <a:ext cx="785813" cy="276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Million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05349348-5282-462B-BD26-80FA85166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434" y="5844351"/>
            <a:ext cx="696024" cy="276999"/>
          </a:xfrm>
          <a:prstGeom prst="rect">
            <a:avLst/>
          </a:prstGeom>
          <a:solidFill>
            <a:srgbClr val="FF9900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400,000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0F0F3D94-7723-4109-9B32-6180CC75C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1441" y="1326919"/>
            <a:ext cx="1299932" cy="799613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99800D8E-F1BB-4943-B045-784A81984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2190" y="1944971"/>
            <a:ext cx="910827" cy="276999"/>
          </a:xfrm>
          <a:prstGeom prst="rect">
            <a:avLst/>
          </a:prstGeom>
          <a:solidFill>
            <a:schemeClr val="accent1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 Million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EE47B2-8145-4919-94F2-199C3B8AD97A}"/>
              </a:ext>
            </a:extLst>
          </p:cNvPr>
          <p:cNvSpPr/>
          <p:nvPr/>
        </p:nvSpPr>
        <p:spPr>
          <a:xfrm>
            <a:off x="361253" y="992231"/>
            <a:ext cx="1831719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Major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Religions: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Hindus: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Moslems: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Buddhists: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Sikh: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Jain: 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B48F8D-E78E-44C1-A7FE-0C6C4BD89282}"/>
              </a:ext>
            </a:extLst>
          </p:cNvPr>
          <p:cNvSpPr/>
          <p:nvPr/>
        </p:nvSpPr>
        <p:spPr>
          <a:xfrm>
            <a:off x="9872948" y="1144631"/>
            <a:ext cx="2278957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Greatest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/>
                <a:solidFill>
                  <a:srgbClr val="FFFF00"/>
                </a:solidFill>
                <a:latin typeface="Calibri" panose="020F0502020204030204"/>
              </a:rPr>
              <a:t>Of Lost Souls: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 Billion.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Unreached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/>
                <a:solidFill>
                  <a:srgbClr val="FFC000"/>
                </a:solidFill>
                <a:latin typeface="Calibri" panose="020F0502020204030204"/>
              </a:rPr>
              <a:t>3,600</a:t>
            </a:r>
            <a:endParaRPr kumimoji="0" lang="en-US" sz="28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7EC7F802-3D94-4FC8-96E8-AF957FC3349E}"/>
              </a:ext>
            </a:extLst>
          </p:cNvPr>
          <p:cNvSpPr txBox="1">
            <a:spLocks noChangeArrowheads="1"/>
          </p:cNvSpPr>
          <p:nvPr/>
        </p:nvSpPr>
        <p:spPr bwMode="auto">
          <a:xfrm rot="20209346">
            <a:off x="1624593" y="2032925"/>
            <a:ext cx="9164175" cy="923330"/>
          </a:xfrm>
          <a:prstGeom prst="rect">
            <a:avLst/>
          </a:prstGeom>
          <a:solidFill>
            <a:srgbClr val="FF0000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If the GREAT COMMISSION is to be completed,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i="1" dirty="0">
                <a:solidFill>
                  <a:prstClr val="white"/>
                </a:solidFill>
                <a:latin typeface="Arial Black" panose="020B0A04020102020204" pitchFamily="34" charset="0"/>
              </a:rPr>
              <a:t>It must finish in Southern Asia! </a:t>
            </a:r>
            <a:endParaRPr kumimoji="0" lang="en-GB" sz="27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17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455" y="387928"/>
            <a:ext cx="8825658" cy="3329581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 dirty="0"/>
              <a:t>Focus on People Groups.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48" y="3717509"/>
            <a:ext cx="6589172" cy="308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8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70CE6-2A3E-4A33-9DC9-4AD21AF897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The Unreached of Southern Asia – 7 Nations.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22F8B2F-9553-4943-870A-0E4F333635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0614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9863222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11790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SUMMARY </a:t>
                      </a:r>
                      <a:endParaRPr lang="en-US" sz="4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4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838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 Population</a:t>
                      </a:r>
                      <a:endParaRPr lang="en-US" sz="4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1,900,400,000</a:t>
                      </a:r>
                      <a:endParaRPr lang="en-US" sz="4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199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 Peoples </a:t>
                      </a:r>
                      <a:endParaRPr lang="en-US" sz="4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400" b="0" u="none" strike="noStrike">
                          <a:solidFill>
                            <a:srgbClr val="000000"/>
                          </a:solidFill>
                          <a:effectLst/>
                        </a:rPr>
                        <a:t>4,104</a:t>
                      </a:r>
                      <a:endParaRPr lang="en-US" sz="4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647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 UPGs</a:t>
                      </a:r>
                      <a:endParaRPr lang="en-US" sz="4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400" b="0" u="none" strike="noStrike">
                          <a:solidFill>
                            <a:srgbClr val="000000"/>
                          </a:solidFill>
                          <a:effectLst/>
                        </a:rPr>
                        <a:t>3,682</a:t>
                      </a:r>
                      <a:endParaRPr lang="en-US" sz="4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378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 Unreached </a:t>
                      </a:r>
                      <a:endParaRPr lang="en-US" sz="4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1,724,727,000</a:t>
                      </a:r>
                      <a:endParaRPr lang="en-US" sz="4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989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4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Workers 1:50,000</a:t>
                      </a:r>
                      <a:endParaRPr lang="en-US" sz="4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36,372</a:t>
                      </a:r>
                      <a:endParaRPr lang="en-US" sz="4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746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667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A31A-CD79-4A03-95A8-F791C209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Church Planting in UPGs.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2382A0E-E036-4DFB-8F2B-1293299212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597" cy="38849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730393">
                  <a:extLst>
                    <a:ext uri="{9D8B030D-6E8A-4147-A177-3AD203B41FA5}">
                      <a16:colId xmlns:a16="http://schemas.microsoft.com/office/drawing/2014/main" val="1179665295"/>
                    </a:ext>
                  </a:extLst>
                </a:gridCol>
                <a:gridCol w="3246634">
                  <a:extLst>
                    <a:ext uri="{9D8B030D-6E8A-4147-A177-3AD203B41FA5}">
                      <a16:colId xmlns:a16="http://schemas.microsoft.com/office/drawing/2014/main" val="815511770"/>
                    </a:ext>
                  </a:extLst>
                </a:gridCol>
                <a:gridCol w="2538570">
                  <a:extLst>
                    <a:ext uri="{9D8B030D-6E8A-4147-A177-3AD203B41FA5}">
                      <a16:colId xmlns:a16="http://schemas.microsoft.com/office/drawing/2014/main" val="1512692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Churches 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Workers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Church per UPG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3,682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3,682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656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5 House Ch/UPG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18,410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18,410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782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en-US" sz="3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By Population</a:t>
                      </a:r>
                      <a:r>
                        <a:rPr lang="en-US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: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391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Church per 100,000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17,245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17,245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202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Church per 50,000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34,494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34,494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415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Church per 10,000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u="none" strike="noStrike">
                          <a:solidFill>
                            <a:srgbClr val="000000"/>
                          </a:solidFill>
                          <a:effectLst/>
                        </a:rPr>
                        <a:t>172,472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172,472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365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402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77275-5655-40D1-89CC-F18D4BD3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Southern Asia Unreached People Groups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FB437B-115D-4CB7-AE12-DA6AD54992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3521" y="1644372"/>
          <a:ext cx="11754579" cy="48694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06064">
                  <a:extLst>
                    <a:ext uri="{9D8B030D-6E8A-4147-A177-3AD203B41FA5}">
                      <a16:colId xmlns:a16="http://schemas.microsoft.com/office/drawing/2014/main" val="2231912694"/>
                    </a:ext>
                  </a:extLst>
                </a:gridCol>
                <a:gridCol w="2064321">
                  <a:extLst>
                    <a:ext uri="{9D8B030D-6E8A-4147-A177-3AD203B41FA5}">
                      <a16:colId xmlns:a16="http://schemas.microsoft.com/office/drawing/2014/main" val="3557104437"/>
                    </a:ext>
                  </a:extLst>
                </a:gridCol>
                <a:gridCol w="826898">
                  <a:extLst>
                    <a:ext uri="{9D8B030D-6E8A-4147-A177-3AD203B41FA5}">
                      <a16:colId xmlns:a16="http://schemas.microsoft.com/office/drawing/2014/main" val="505404283"/>
                    </a:ext>
                  </a:extLst>
                </a:gridCol>
                <a:gridCol w="786712">
                  <a:extLst>
                    <a:ext uri="{9D8B030D-6E8A-4147-A177-3AD203B41FA5}">
                      <a16:colId xmlns:a16="http://schemas.microsoft.com/office/drawing/2014/main" val="412383323"/>
                    </a:ext>
                  </a:extLst>
                </a:gridCol>
                <a:gridCol w="2215107">
                  <a:extLst>
                    <a:ext uri="{9D8B030D-6E8A-4147-A177-3AD203B41FA5}">
                      <a16:colId xmlns:a16="http://schemas.microsoft.com/office/drawing/2014/main" val="1393197308"/>
                    </a:ext>
                  </a:extLst>
                </a:gridCol>
                <a:gridCol w="1084952">
                  <a:extLst>
                    <a:ext uri="{9D8B030D-6E8A-4147-A177-3AD203B41FA5}">
                      <a16:colId xmlns:a16="http://schemas.microsoft.com/office/drawing/2014/main" val="2916836709"/>
                    </a:ext>
                  </a:extLst>
                </a:gridCol>
                <a:gridCol w="1322284">
                  <a:extLst>
                    <a:ext uri="{9D8B030D-6E8A-4147-A177-3AD203B41FA5}">
                      <a16:colId xmlns:a16="http://schemas.microsoft.com/office/drawing/2014/main" val="2041671605"/>
                    </a:ext>
                  </a:extLst>
                </a:gridCol>
                <a:gridCol w="1051047">
                  <a:extLst>
                    <a:ext uri="{9D8B030D-6E8A-4147-A177-3AD203B41FA5}">
                      <a16:colId xmlns:a16="http://schemas.microsoft.com/office/drawing/2014/main" val="2941371671"/>
                    </a:ext>
                  </a:extLst>
                </a:gridCol>
                <a:gridCol w="1097194">
                  <a:extLst>
                    <a:ext uri="{9D8B030D-6E8A-4147-A177-3AD203B41FA5}">
                      <a16:colId xmlns:a16="http://schemas.microsoft.com/office/drawing/2014/main" val="1234370697"/>
                    </a:ext>
                  </a:extLst>
                </a:gridCol>
              </a:tblGrid>
              <a:tr h="10528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Country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Population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People Groups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UPGs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Pop of UPGs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Church</a:t>
                      </a:r>
                    </a:p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/UPG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1Church per</a:t>
                      </a:r>
                    </a:p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100,000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Ch/per</a:t>
                      </a:r>
                    </a:p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50,000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Workers</a:t>
                      </a:r>
                    </a:p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Needed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188646"/>
                  </a:ext>
                </a:extLst>
              </a:tr>
              <a:tr h="42406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Bangladesh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163,942,000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331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299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162,024,000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299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1,620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3240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3,442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76983"/>
                  </a:ext>
                </a:extLst>
              </a:tr>
              <a:tr h="42406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Bhutan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769,000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766,000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74922"/>
                  </a:ext>
                </a:extLst>
              </a:tr>
              <a:tr h="42406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India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1,373,934,000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2717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2445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1,313,875,000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2445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13,138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26276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27,414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656940"/>
                  </a:ext>
                </a:extLst>
              </a:tr>
              <a:tr h="42406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Maldives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512,000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512,000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238382"/>
                  </a:ext>
                </a:extLst>
              </a:tr>
              <a:tr h="42406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Nepal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29,017,000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285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275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26,213,000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275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262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524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718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904913"/>
                  </a:ext>
                </a:extLst>
              </a:tr>
              <a:tr h="42406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Pakistan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219,932,000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217,910,000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2,179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4358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4,578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549923"/>
                  </a:ext>
                </a:extLst>
              </a:tr>
              <a:tr h="42406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Sri Lanka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21,297,000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3,434,000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68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541379"/>
                  </a:ext>
                </a:extLst>
              </a:tr>
              <a:tr h="42406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1,809,400,000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4,104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3,682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1,724,727,000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3,682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17,245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34,494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36,372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101223"/>
                  </a:ext>
                </a:extLst>
              </a:tr>
              <a:tr h="424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021296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9D36A18-8006-4C3A-8236-699AFD7E4BAA}"/>
              </a:ext>
            </a:extLst>
          </p:cNvPr>
          <p:cNvSpPr txBox="1"/>
          <p:nvPr/>
        </p:nvSpPr>
        <p:spPr>
          <a:xfrm>
            <a:off x="2250040" y="6452172"/>
            <a:ext cx="242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(Joshua Project) </a:t>
            </a:r>
          </a:p>
        </p:txBody>
      </p:sp>
    </p:spTree>
    <p:extLst>
      <p:ext uri="{BB962C8B-B14F-4D97-AF65-F5344CB8AC3E}">
        <p14:creationId xmlns:p14="http://schemas.microsoft.com/office/powerpoint/2010/main" val="1890261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461" y="229955"/>
            <a:ext cx="5334208" cy="1255523"/>
          </a:xfrm>
          <a:solidFill>
            <a:schemeClr val="bg1">
              <a:lumMod val="85000"/>
              <a:lumOff val="15000"/>
            </a:schemeClr>
          </a:solidFill>
        </p:spPr>
        <p:txBody>
          <a:bodyPr/>
          <a:lstStyle/>
          <a:p>
            <a:pPr algn="ctr"/>
            <a:r>
              <a:rPr lang="en-US" b="1" dirty="0"/>
              <a:t>UPGs per Church</a:t>
            </a:r>
            <a:br>
              <a:rPr lang="en-US" b="1" dirty="0"/>
            </a:br>
            <a:r>
              <a:rPr lang="en-US" sz="3600" b="1" dirty="0"/>
              <a:t>1</a:t>
            </a:r>
            <a:r>
              <a:rPr lang="en-US" sz="3600" b="1" baseline="30000" dirty="0"/>
              <a:t>st</a:t>
            </a:r>
            <a:r>
              <a:rPr lang="en-US" sz="3600" b="1" dirty="0"/>
              <a:t> Century &amp; Now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01636" y="4346661"/>
            <a:ext cx="753341" cy="630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2636588" y="3345873"/>
            <a:ext cx="883435" cy="98540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7890657" y="2097805"/>
            <a:ext cx="2561001" cy="12134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44926" y="3345873"/>
            <a:ext cx="2252465" cy="2060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7527" y="4062441"/>
            <a:ext cx="21821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883227" y="3554354"/>
            <a:ext cx="446809" cy="508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88461" y="3931024"/>
            <a:ext cx="636339" cy="4534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47942" y="4083424"/>
            <a:ext cx="636339" cy="4534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815444" y="4142104"/>
            <a:ext cx="21821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11536" y="3706754"/>
            <a:ext cx="446809" cy="508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1200" y="5212773"/>
            <a:ext cx="829073" cy="7078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6312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12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6312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UPGs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35994" y="5178135"/>
            <a:ext cx="707245" cy="7078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6312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6312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UPG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6146" y="5198917"/>
            <a:ext cx="1091966" cy="7078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6312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 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6312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Church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11427" y="5406737"/>
            <a:ext cx="1367682" cy="7078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6312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  600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6312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Churches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9746" y="2119743"/>
            <a:ext cx="1577676" cy="5847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A6312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AD 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1862" y="1673813"/>
            <a:ext cx="1662635" cy="5847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A6312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TODAY!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717473" y="1444336"/>
            <a:ext cx="14338" cy="50603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70359" y="6234545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12 :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57102" y="6095997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 : 600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97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My Documents\Ashok\people fina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46" y="866985"/>
            <a:ext cx="89807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C729B-C79E-4014-84EC-645163AE3C93}"/>
              </a:ext>
            </a:extLst>
          </p:cNvPr>
          <p:cNvSpPr txBox="1"/>
          <p:nvPr/>
        </p:nvSpPr>
        <p:spPr>
          <a:xfrm>
            <a:off x="279747" y="405320"/>
            <a:ext cx="3812752" cy="5078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FINISHING THE TASK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FC922-A806-9458-2E0E-1163910E9ACF}"/>
              </a:ext>
            </a:extLst>
          </p:cNvPr>
          <p:cNvSpPr txBox="1"/>
          <p:nvPr/>
        </p:nvSpPr>
        <p:spPr>
          <a:xfrm>
            <a:off x="1837163" y="1132959"/>
            <a:ext cx="8890310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Matthew 24:14. </a:t>
            </a:r>
          </a:p>
          <a:p>
            <a:r>
              <a:rPr lang="en-US" sz="1600" b="1" i="1" dirty="0">
                <a:solidFill>
                  <a:schemeClr val="bg1"/>
                </a:solidFill>
              </a:rPr>
              <a:t>“And this gospel of the kingdom shall be preached in all the world for a witness unto </a:t>
            </a:r>
            <a:r>
              <a:rPr lang="en-US" sz="1600" b="1" i="1" dirty="0">
                <a:solidFill>
                  <a:schemeClr val="bg1"/>
                </a:solidFill>
                <a:highlight>
                  <a:srgbClr val="FFFF00"/>
                </a:highlight>
              </a:rPr>
              <a:t>all nations;</a:t>
            </a:r>
            <a:r>
              <a:rPr lang="en-US" sz="1600" b="1" i="1" dirty="0">
                <a:solidFill>
                  <a:schemeClr val="bg1"/>
                </a:solidFill>
              </a:rPr>
              <a:t> and then shall </a:t>
            </a:r>
            <a:r>
              <a:rPr lang="en-US" sz="1600" b="1" i="1" dirty="0">
                <a:solidFill>
                  <a:schemeClr val="bg1"/>
                </a:solidFill>
                <a:highlight>
                  <a:srgbClr val="FFFF00"/>
                </a:highlight>
              </a:rPr>
              <a:t>the end </a:t>
            </a:r>
            <a:r>
              <a:rPr lang="en-US" sz="1600" b="1" i="1" dirty="0">
                <a:solidFill>
                  <a:schemeClr val="bg1"/>
                </a:solidFill>
              </a:rPr>
              <a:t>come.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C36E85-9340-5D9D-3673-1EBC21DA7B93}"/>
              </a:ext>
            </a:extLst>
          </p:cNvPr>
          <p:cNvSpPr/>
          <p:nvPr/>
        </p:nvSpPr>
        <p:spPr>
          <a:xfrm>
            <a:off x="3267338" y="2967335"/>
            <a:ext cx="5824030" cy="2308324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buAutoNum type="arabicPeriod"/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Believer –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Evangelism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914400" indent="-914400">
              <a:buAutoNum type="arabicPeriod"/>
            </a:pP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Body –  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Church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914400" indent="-914400">
              <a:buAutoNum type="arabicPeriod"/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Bible –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Translation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914400" indent="-914400">
              <a:buAutoNum type="arabicPeriod"/>
            </a:pP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Breakthrough Prayer</a:t>
            </a:r>
          </a:p>
        </p:txBody>
      </p:sp>
    </p:spTree>
    <p:extLst>
      <p:ext uri="{BB962C8B-B14F-4D97-AF65-F5344CB8AC3E}">
        <p14:creationId xmlns:p14="http://schemas.microsoft.com/office/powerpoint/2010/main" val="410241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B734F-688F-315B-8DAF-5B3EA38C7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70" b="152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33778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8FA13FFF-F97E-4167-8153-7C308935D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304F3F-5A7C-F283-4837-3779D2289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0" r="1" b="18791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E9A25-DE1A-E7CF-8CC0-A4A913A61D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761" b="-1"/>
          <a:stretch/>
        </p:blipFill>
        <p:spPr>
          <a:xfrm>
            <a:off x="6256865" y="643467"/>
            <a:ext cx="5291667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671462-7D07-4DAC-9A76-F29B83360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0765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ABDBDF-3843-D623-FFEF-1A5D85021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72" b="98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649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C8BB79-C40D-371A-B2DE-8E20DFBA3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91" b="83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2251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My Documents\Ashok\people fina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42" y="857250"/>
            <a:ext cx="89807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9275" y="509194"/>
            <a:ext cx="7341183" cy="71558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Paul’s Passion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fo</a:t>
            </a:r>
            <a:r>
              <a:rPr lang="en-US" sz="40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r the Lost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CCB87-C7E3-5635-093F-22AB8858A5BF}"/>
              </a:ext>
            </a:extLst>
          </p:cNvPr>
          <p:cNvSpPr txBox="1"/>
          <p:nvPr/>
        </p:nvSpPr>
        <p:spPr>
          <a:xfrm>
            <a:off x="3030344" y="1404811"/>
            <a:ext cx="7251080" cy="34163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rPr>
              <a:t>Key Phrases: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“By All Means Save some”</a:t>
            </a:r>
            <a:r>
              <a:rPr lang="en-US" sz="2400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2 Cor 9: 22. To the weak became I as weak, that I might gain the weak: I am made all things to all men, 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that I might by</a:t>
            </a:r>
            <a:r>
              <a:rPr lang="en-US" sz="1800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 all </a:t>
            </a:r>
            <a:r>
              <a:rPr lang="en-US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means save some</a:t>
            </a:r>
            <a:r>
              <a:rPr lang="en-US" sz="1800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1800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Where “Christ is not Named” – “They that have not heard</a:t>
            </a:r>
            <a:r>
              <a:rPr lang="en-US" sz="2400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Romans 15: 20. Yea, s</a:t>
            </a:r>
            <a:r>
              <a:rPr lang="en-US" sz="1800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o have I strived to preach the gospe</a:t>
            </a: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l, </a:t>
            </a:r>
            <a:r>
              <a:rPr lang="en-US" sz="1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not where Christ was named, l</a:t>
            </a: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est I should build upon another man's foundation: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21. But as it is written, To whom he was not spoken of, they shall see: and </a:t>
            </a:r>
            <a:r>
              <a:rPr lang="en-US" sz="1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they that have not heard shall understand.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9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73D76-1699-14D4-7B0E-D4D3FE31B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53" b="85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0350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EFE11F-7218-D12D-6CB3-8982EAF6C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8" y="643467"/>
            <a:ext cx="8481306" cy="6360980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920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DFE89-1134-2752-4925-46ECDDFC4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62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113DE6-D6D4-734A-9DFF-6F3CE1918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0"/>
            <a:ext cx="6705600" cy="89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11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088837-13A1-31C5-18F1-D982C7D7C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42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93C7C6-0607-3310-B75F-1AD8A39A9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50" b="108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41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My Documents\Ashok\people fina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46" y="866985"/>
            <a:ext cx="89807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C729B-C79E-4014-84EC-645163AE3C93}"/>
              </a:ext>
            </a:extLst>
          </p:cNvPr>
          <p:cNvSpPr txBox="1"/>
          <p:nvPr/>
        </p:nvSpPr>
        <p:spPr>
          <a:xfrm>
            <a:off x="279747" y="405320"/>
            <a:ext cx="3812752" cy="5078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FINISHING THE TASK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FC922-A806-9458-2E0E-1163910E9ACF}"/>
              </a:ext>
            </a:extLst>
          </p:cNvPr>
          <p:cNvSpPr txBox="1"/>
          <p:nvPr/>
        </p:nvSpPr>
        <p:spPr>
          <a:xfrm>
            <a:off x="1837163" y="1132959"/>
            <a:ext cx="8890310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Matthew 24:14. </a:t>
            </a:r>
          </a:p>
          <a:p>
            <a:r>
              <a:rPr lang="en-US" sz="1600" b="1" i="1" dirty="0">
                <a:solidFill>
                  <a:schemeClr val="bg1"/>
                </a:solidFill>
              </a:rPr>
              <a:t>“And this gospel of the kingdom shall be preached in all the world for a witness unto </a:t>
            </a:r>
            <a:r>
              <a:rPr lang="en-US" sz="1600" b="1" i="1" dirty="0">
                <a:solidFill>
                  <a:schemeClr val="bg1"/>
                </a:solidFill>
                <a:highlight>
                  <a:srgbClr val="FFFF00"/>
                </a:highlight>
              </a:rPr>
              <a:t>all nations;</a:t>
            </a:r>
            <a:r>
              <a:rPr lang="en-US" sz="1600" b="1" i="1" dirty="0">
                <a:solidFill>
                  <a:schemeClr val="bg1"/>
                </a:solidFill>
              </a:rPr>
              <a:t> and then shall </a:t>
            </a:r>
            <a:r>
              <a:rPr lang="en-US" sz="1600" b="1" i="1" dirty="0">
                <a:solidFill>
                  <a:schemeClr val="bg1"/>
                </a:solidFill>
                <a:highlight>
                  <a:srgbClr val="FFFF00"/>
                </a:highlight>
              </a:rPr>
              <a:t>the end </a:t>
            </a:r>
            <a:r>
              <a:rPr lang="en-US" sz="1600" b="1" i="1" dirty="0">
                <a:solidFill>
                  <a:schemeClr val="bg1"/>
                </a:solidFill>
              </a:rPr>
              <a:t>come.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C36E85-9340-5D9D-3673-1EBC21DA7B93}"/>
              </a:ext>
            </a:extLst>
          </p:cNvPr>
          <p:cNvSpPr/>
          <p:nvPr/>
        </p:nvSpPr>
        <p:spPr>
          <a:xfrm>
            <a:off x="3267338" y="2967335"/>
            <a:ext cx="5824030" cy="2308324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buAutoNum type="arabicPeriod"/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Believer –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Evangelism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914400" indent="-914400">
              <a:buAutoNum type="arabicPeriod"/>
            </a:pP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Body –  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Church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914400" indent="-914400">
              <a:buAutoNum type="arabicPeriod"/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Bible –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Translation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914400" indent="-914400">
              <a:buAutoNum type="arabicPeriod"/>
            </a:pP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Breakthrough Prayer</a:t>
            </a:r>
          </a:p>
        </p:txBody>
      </p:sp>
    </p:spTree>
    <p:extLst>
      <p:ext uri="{BB962C8B-B14F-4D97-AF65-F5344CB8AC3E}">
        <p14:creationId xmlns:p14="http://schemas.microsoft.com/office/powerpoint/2010/main" val="230238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My Documents\Ashok\people fina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78" y="857250"/>
            <a:ext cx="8988698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D989EA-418E-65BD-9985-2E4F50335657}"/>
              </a:ext>
            </a:extLst>
          </p:cNvPr>
          <p:cNvSpPr txBox="1"/>
          <p:nvPr/>
        </p:nvSpPr>
        <p:spPr>
          <a:xfrm>
            <a:off x="479502" y="463194"/>
            <a:ext cx="8661709" cy="510909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3. “ Whosoever”. – “</a:t>
            </a:r>
            <a:r>
              <a:rPr lang="en-US" sz="2400" b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How Can they hear?”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Romans 10: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rPr>
              <a:t>	13. </a:t>
            </a:r>
            <a:r>
              <a:rPr lang="en-US" sz="1800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  <a:ea typeface="Times New Roman" panose="02020603050405020304" pitchFamily="18" charset="0"/>
              </a:rPr>
              <a:t>For whosoever</a:t>
            </a: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rPr>
              <a:t> shall call upon the name of the Lord shall be saved.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rPr>
              <a:t>14. How then shall they call on him in whom they have not believed? and how shall they believe in him of whom they have not heard? and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rPr>
              <a:t> </a:t>
            </a:r>
            <a:r>
              <a:rPr lang="en-US" sz="1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  <a:ea typeface="Times New Roman" panose="02020603050405020304" pitchFamily="18" charset="0"/>
              </a:rPr>
              <a:t>how shall they hear</a:t>
            </a: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rPr>
              <a:t> without a preacher?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rPr>
              <a:t>15. And </a:t>
            </a:r>
            <a:r>
              <a:rPr lang="en-US" sz="1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  <a:ea typeface="Times New Roman" panose="02020603050405020304" pitchFamily="18" charset="0"/>
              </a:rPr>
              <a:t>how shall they preach, except they be sent?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000000"/>
                </a:solidFill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“Regions</a:t>
            </a:r>
            <a:r>
              <a:rPr lang="en-US" sz="2400" b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 Beyond.”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2 Corinthians 10:16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16 To preach the gospel </a:t>
            </a:r>
            <a:r>
              <a:rPr lang="en-US" sz="1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in the regions</a:t>
            </a: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 beyond you, and not to boast in another man's line of things made ready to our hand.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en-US" sz="2400" b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 “No Room in these Areas” -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Romans 15:22-23. </a:t>
            </a: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 In fact, </a:t>
            </a:r>
            <a:r>
              <a:rPr lang="en-US" sz="1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my visit to you has been delayed so long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because I have been preaching in these places.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23. But now </a:t>
            </a:r>
            <a:r>
              <a:rPr lang="en-US" sz="18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I have finished my work in these regions</a:t>
            </a:r>
            <a:r>
              <a:rPr lang="en-US" sz="1800" i="1" dirty="0">
                <a:solidFill>
                  <a:srgbClr val="000000"/>
                </a:solidFill>
                <a:effectLst/>
                <a:latin typeface="-webkit-standard"/>
                <a:ea typeface="Calibri" panose="020F0502020204030204" pitchFamily="34" charset="0"/>
                <a:cs typeface="Times New Roman" panose="02020603050405020304" pitchFamily="18" charset="0"/>
              </a:rPr>
              <a:t>, and after all these long years of waiting, I am eager to visit you.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2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3B16E8-1846-84F6-8111-09D07DE2A00C}"/>
              </a:ext>
            </a:extLst>
          </p:cNvPr>
          <p:cNvSpPr txBox="1"/>
          <p:nvPr/>
        </p:nvSpPr>
        <p:spPr>
          <a:xfrm>
            <a:off x="3047071" y="3094684"/>
            <a:ext cx="60941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FF00"/>
                </a:solidFill>
                <a:effectLst/>
                <a:latin typeface="-webkit-standard"/>
                <a:ea typeface="Times New Roman" panose="02020603050405020304" pitchFamily="18" charset="0"/>
              </a:rPr>
              <a:t>The Greatest prayer is the prayer that has the Greater Listening capacity. </a:t>
            </a:r>
            <a:endParaRPr lang="en-US" sz="32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275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MAP">
            <a:extLst>
              <a:ext uri="{FF2B5EF4-FFF2-40B4-BE49-F238E27FC236}">
                <a16:creationId xmlns:a16="http://schemas.microsoft.com/office/drawing/2014/main" id="{FC6178B3-D237-47E2-96D1-FA490DF97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r="23111" b="909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E1659-C4DA-4555-A86C-2FFAEA49B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78" y="771988"/>
            <a:ext cx="8259449" cy="5173617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2800" u="sng" dirty="0"/>
            </a:br>
            <a:r>
              <a:rPr lang="en-US" sz="4000" b="1" u="sng" dirty="0"/>
              <a:t>K</a:t>
            </a:r>
            <a:r>
              <a:rPr lang="en-US" b="1" dirty="0">
                <a:solidFill>
                  <a:srgbClr val="FFFF00"/>
                </a:solidFill>
              </a:rPr>
              <a:t>ey turning points of Acts: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Each of them has a key Prayer intervention. </a:t>
            </a:r>
            <a:br>
              <a:rPr lang="en-US" sz="3200" dirty="0">
                <a:solidFill>
                  <a:srgbClr val="FFFF00"/>
                </a:solidFill>
              </a:rPr>
            </a:b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1. </a:t>
            </a:r>
            <a:r>
              <a:rPr lang="en-US" sz="2400" dirty="0"/>
              <a:t>Pentecost.  Prayer – Acts 2. </a:t>
            </a:r>
            <a:br>
              <a:rPr lang="en-US" sz="2400" dirty="0"/>
            </a:br>
            <a:r>
              <a:rPr lang="en-US" sz="2400" dirty="0"/>
              <a:t>2. Persecution.  – Acts 3-4.  Prayer in Acts 4. </a:t>
            </a:r>
            <a:br>
              <a:rPr lang="en-US" sz="2400" dirty="0"/>
            </a:br>
            <a:r>
              <a:rPr lang="en-US" sz="2400" dirty="0"/>
              <a:t>3. Prayer Priority – Acts 6. Devoted to prayer.   </a:t>
            </a:r>
            <a:br>
              <a:rPr lang="en-US" sz="2400" dirty="0"/>
            </a:br>
            <a:r>
              <a:rPr lang="en-US" sz="2400" dirty="0"/>
              <a:t>4. Persecution after Stephen.  Acts 8.  Samarian revival – Ethiopian. </a:t>
            </a:r>
            <a:br>
              <a:rPr lang="en-US" sz="2400" dirty="0"/>
            </a:br>
            <a:r>
              <a:rPr lang="en-US" sz="2400" dirty="0"/>
              <a:t>5. Conversion of Saul – Acts 9 - Damascus Church – Ananias vision and prayer. </a:t>
            </a:r>
            <a:br>
              <a:rPr lang="en-US" sz="2400" dirty="0"/>
            </a:br>
            <a:r>
              <a:rPr lang="en-US" sz="2400" dirty="0"/>
              <a:t>6. Peter and Cornelius.  – Acts 10 - Peter’s prayer in Joppa. </a:t>
            </a:r>
            <a:br>
              <a:rPr lang="en-US" sz="2400" dirty="0"/>
            </a:br>
            <a:r>
              <a:rPr lang="en-US" sz="2400" dirty="0"/>
              <a:t>7. Antioch Missions Prayer.  Acts 13</a:t>
            </a:r>
            <a:br>
              <a:rPr lang="en-US" sz="2400" dirty="0"/>
            </a:br>
            <a:r>
              <a:rPr lang="en-US" sz="2400" dirty="0"/>
              <a:t>8. Turn from Asia to Europe – the Macedonian Call – Acts 16. </a:t>
            </a:r>
            <a:br>
              <a:rPr lang="en-US" sz="2400" dirty="0"/>
            </a:b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728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My Documents\Ashok\people fina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46" y="866985"/>
            <a:ext cx="89807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C729B-C79E-4014-84EC-645163AE3C93}"/>
              </a:ext>
            </a:extLst>
          </p:cNvPr>
          <p:cNvSpPr txBox="1"/>
          <p:nvPr/>
        </p:nvSpPr>
        <p:spPr>
          <a:xfrm>
            <a:off x="279746" y="405320"/>
            <a:ext cx="6477893" cy="92333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The Great Commission and The GREAT PROPHECY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FC922-A806-9458-2E0E-1163910E9ACF}"/>
              </a:ext>
            </a:extLst>
          </p:cNvPr>
          <p:cNvSpPr txBox="1"/>
          <p:nvPr/>
        </p:nvSpPr>
        <p:spPr>
          <a:xfrm>
            <a:off x="2829622" y="2917154"/>
            <a:ext cx="6239106" cy="19389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Matthew 24:14. 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“And this gospel of the kingdom shall be preached in all the world for a witness unto </a:t>
            </a:r>
            <a:r>
              <a:rPr lang="en-US" sz="2400" b="1" i="1" dirty="0">
                <a:solidFill>
                  <a:schemeClr val="bg1"/>
                </a:solidFill>
                <a:highlight>
                  <a:srgbClr val="FFFF00"/>
                </a:highlight>
              </a:rPr>
              <a:t>all nations;</a:t>
            </a:r>
            <a:r>
              <a:rPr lang="en-US" sz="2400" b="1" i="1" dirty="0">
                <a:solidFill>
                  <a:schemeClr val="bg1"/>
                </a:solidFill>
              </a:rPr>
              <a:t> and then shall </a:t>
            </a:r>
            <a:r>
              <a:rPr lang="en-US" sz="2400" b="1" i="1" dirty="0">
                <a:solidFill>
                  <a:schemeClr val="bg1"/>
                </a:solidFill>
                <a:highlight>
                  <a:srgbClr val="FFFF00"/>
                </a:highlight>
              </a:rPr>
              <a:t>the end </a:t>
            </a:r>
            <a:r>
              <a:rPr lang="en-US" sz="2400" b="1" i="1" dirty="0">
                <a:solidFill>
                  <a:schemeClr val="bg1"/>
                </a:solidFill>
              </a:rPr>
              <a:t>come.</a:t>
            </a:r>
          </a:p>
        </p:txBody>
      </p:sp>
    </p:spTree>
    <p:extLst>
      <p:ext uri="{BB962C8B-B14F-4D97-AF65-F5344CB8AC3E}">
        <p14:creationId xmlns:p14="http://schemas.microsoft.com/office/powerpoint/2010/main" val="202878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MAP">
            <a:extLst>
              <a:ext uri="{FF2B5EF4-FFF2-40B4-BE49-F238E27FC236}">
                <a16:creationId xmlns:a16="http://schemas.microsoft.com/office/drawing/2014/main" id="{FC6178B3-D237-47E2-96D1-FA490DF97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r="23111" b="909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E1659-C4DA-4555-A86C-2FFAEA49B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5" y="969821"/>
            <a:ext cx="8204202" cy="497578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u="sng" dirty="0"/>
              <a:t>Missions Time-Line in Acts</a:t>
            </a:r>
            <a:br>
              <a:rPr lang="en-US" sz="4800" u="sng" dirty="0"/>
            </a:br>
            <a:r>
              <a:rPr lang="en-US" sz="3200" dirty="0"/>
              <a:t>AD </a:t>
            </a:r>
            <a:br>
              <a:rPr lang="en-US" sz="3200" dirty="0"/>
            </a:br>
            <a:r>
              <a:rPr lang="en-US" sz="3200" dirty="0"/>
              <a:t>30 – Pentecost  -	 Acts 2. </a:t>
            </a:r>
            <a:br>
              <a:rPr lang="en-US" sz="3200" dirty="0"/>
            </a:br>
            <a:r>
              <a:rPr lang="en-US" sz="3200" dirty="0"/>
              <a:t>31 -  </a:t>
            </a:r>
            <a:r>
              <a:rPr lang="en-US" sz="3200" u="sng" dirty="0"/>
              <a:t>Jerusalem</a:t>
            </a:r>
            <a:r>
              <a:rPr lang="en-US" sz="3200" dirty="0"/>
              <a:t> - Stephens’ Death – Acts 7</a:t>
            </a:r>
            <a:br>
              <a:rPr lang="en-US" sz="3200" dirty="0"/>
            </a:br>
            <a:r>
              <a:rPr lang="en-US" sz="3200" dirty="0"/>
              <a:t>31 – </a:t>
            </a:r>
            <a:r>
              <a:rPr lang="en-US" sz="3200" b="1" u="sng" dirty="0"/>
              <a:t>Samaria</a:t>
            </a:r>
            <a:r>
              <a:rPr lang="en-US" sz="3200" dirty="0"/>
              <a:t> – Philip – Ethiopian – Acts 8 </a:t>
            </a:r>
            <a:br>
              <a:rPr lang="en-US" sz="3200" dirty="0"/>
            </a:br>
            <a:r>
              <a:rPr lang="en-US" sz="3200" dirty="0"/>
              <a:t>34 – Saul’s Conversion.  - Acts 9. </a:t>
            </a:r>
            <a:br>
              <a:rPr lang="en-US" sz="3200" dirty="0"/>
            </a:br>
            <a:r>
              <a:rPr lang="en-US" sz="3200" dirty="0"/>
              <a:t>37 – </a:t>
            </a:r>
            <a:r>
              <a:rPr lang="en-US" sz="3200" b="1" u="sng" dirty="0"/>
              <a:t>Caesarea </a:t>
            </a:r>
            <a:r>
              <a:rPr lang="en-US" sz="3200" dirty="0"/>
              <a:t>-Peter to Gentiles.  - Acts 10. </a:t>
            </a:r>
            <a:br>
              <a:rPr lang="en-US" sz="3200" dirty="0"/>
            </a:br>
            <a:r>
              <a:rPr lang="en-US" sz="3200" dirty="0"/>
              <a:t>42 – Antioch - Barnabas sent – Acts 11. </a:t>
            </a:r>
            <a:br>
              <a:rPr lang="en-US" sz="3200" dirty="0"/>
            </a:br>
            <a:r>
              <a:rPr lang="en-US" sz="3200" dirty="0"/>
              <a:t>48 -  First Missionary Journey - Paul  - Acts 13.</a:t>
            </a:r>
            <a:br>
              <a:rPr lang="en-US" sz="3200" dirty="0"/>
            </a:br>
            <a:r>
              <a:rPr lang="en-US" sz="3200" dirty="0"/>
              <a:t>60 – Paul Arrested in Jerusalem – Acts 22.</a:t>
            </a:r>
            <a:br>
              <a:rPr lang="en-US" sz="3200" dirty="0"/>
            </a:br>
            <a:r>
              <a:rPr lang="en-US" sz="3200" dirty="0"/>
              <a:t>62 – Paul in Rome.  Acts 28</a:t>
            </a:r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899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>
            <a:extLst>
              <a:ext uri="{FF2B5EF4-FFF2-40B4-BE49-F238E27FC236}">
                <a16:creationId xmlns:a16="http://schemas.microsoft.com/office/drawing/2014/main" id="{51EEBB47-C5CD-4918-8472-25D70E3F6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725" y="990600"/>
            <a:ext cx="8829675" cy="5486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747" name="Oval 3">
            <a:extLst>
              <a:ext uri="{FF2B5EF4-FFF2-40B4-BE49-F238E27FC236}">
                <a16:creationId xmlns:a16="http://schemas.microsoft.com/office/drawing/2014/main" id="{C380510C-84E3-4231-A2AF-61B86D2EF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1905000"/>
            <a:ext cx="6467475" cy="3886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748" name="Oval 4">
            <a:extLst>
              <a:ext uri="{FF2B5EF4-FFF2-40B4-BE49-F238E27FC236}">
                <a16:creationId xmlns:a16="http://schemas.microsoft.com/office/drawing/2014/main" id="{8DED64EC-E4AE-477C-BDD6-E5F4406B8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6" y="2971800"/>
            <a:ext cx="4114800" cy="1828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749" name="Oval 5">
            <a:extLst>
              <a:ext uri="{FF2B5EF4-FFF2-40B4-BE49-F238E27FC236}">
                <a16:creationId xmlns:a16="http://schemas.microsoft.com/office/drawing/2014/main" id="{D977CA00-77D2-4FA2-8AF4-72CBD6319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3352800"/>
            <a:ext cx="1828800" cy="990600"/>
          </a:xfrm>
          <a:prstGeom prst="ellipse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Jerusalem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yr.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A1E3A740-2FA8-48DA-8407-B458BEB80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6" y="3600450"/>
            <a:ext cx="12001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Judea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</a:t>
            </a:r>
            <a:r>
              <a:rPr kumimoji="1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yrs</a:t>
            </a:r>
            <a:endParaRPr kumimoji="1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751" name="Text Box 7">
            <a:extLst>
              <a:ext uri="{FF2B5EF4-FFF2-40B4-BE49-F238E27FC236}">
                <a16:creationId xmlns:a16="http://schemas.microsoft.com/office/drawing/2014/main" id="{01CE9039-F921-4AB0-9AF0-94891E303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414" y="3381376"/>
            <a:ext cx="14814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Samaria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 </a:t>
            </a:r>
            <a:r>
              <a:rPr kumimoji="1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yrs</a:t>
            </a:r>
            <a:endParaRPr kumimoji="1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2D5D466C-67A6-48D5-9BD4-9E581A2BB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8325" y="1835151"/>
            <a:ext cx="2286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Uttermost Parts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of the Earth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2000 yrs. </a:t>
            </a:r>
          </a:p>
        </p:txBody>
      </p:sp>
      <p:sp>
        <p:nvSpPr>
          <p:cNvPr id="31753" name="Text Box 9">
            <a:extLst>
              <a:ext uri="{FF2B5EF4-FFF2-40B4-BE49-F238E27FC236}">
                <a16:creationId xmlns:a16="http://schemas.microsoft.com/office/drawing/2014/main" id="{7BC42191-2213-4205-BD08-2D77BC4E8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36" y="304800"/>
            <a:ext cx="971759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Timeline of the Church in Missions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Acts 1:8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D05931C8-121E-4883-BFE2-280C3F231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1289" y="3048001"/>
            <a:ext cx="236308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Other Nations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‘Ethne’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 </a:t>
            </a:r>
            <a:r>
              <a:rPr kumimoji="1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yrs</a:t>
            </a:r>
            <a:endParaRPr kumimoji="1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522527"/>
      </p:ext>
    </p:extLst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 autoUpdateAnimBg="0"/>
      <p:bldP spid="31747" grpId="0" animBg="1" autoUpdateAnimBg="0"/>
      <p:bldP spid="31748" grpId="0" animBg="1" autoUpdateAnimBg="0"/>
      <p:bldP spid="31749" grpId="0" animBg="1" autoUpdateAnimBg="0"/>
      <p:bldP spid="31750" grpId="0" autoUpdateAnimBg="0"/>
      <p:bldP spid="31751" grpId="0" autoUpdateAnimBg="0"/>
      <p:bldP spid="31752" grpId="0" autoUpdateAnimBg="0"/>
      <p:bldP spid="31753" grpId="0" autoUpdateAnimBg="0"/>
      <p:bldP spid="1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">
            <a:extLst>
              <a:ext uri="{FF2B5EF4-FFF2-40B4-BE49-F238E27FC236}">
                <a16:creationId xmlns:a16="http://schemas.microsoft.com/office/drawing/2014/main" id="{4FAFFD81-323C-4D83-A2EF-C7B661890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A88EC-5257-4815-9E15-79E538CC9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307205"/>
            <a:ext cx="2619374" cy="2709275"/>
          </a:xfrm>
          <a:prstGeom prst="ellipse">
            <a:avLst/>
          </a:prstGeom>
          <a:noFill/>
          <a:ln w="174625" cmpd="thinThick">
            <a:solidFill>
              <a:srgbClr val="FF000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AU" sz="2800" dirty="0">
                <a:solidFill>
                  <a:srgbClr val="26262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Antioch Church Missions </a:t>
            </a:r>
            <a:br>
              <a:rPr lang="en-AU" sz="2800" dirty="0">
                <a:solidFill>
                  <a:srgbClr val="26262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AU" sz="2800" dirty="0">
                <a:solidFill>
                  <a:srgbClr val="26262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Influence.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97E7B5-1C68-4956-8F82-1E9357F4986D}"/>
              </a:ext>
            </a:extLst>
          </p:cNvPr>
          <p:cNvSpPr/>
          <p:nvPr/>
        </p:nvSpPr>
        <p:spPr>
          <a:xfrm>
            <a:off x="10582275" y="5610225"/>
            <a:ext cx="1419225" cy="62864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CBD585-2E20-4048-9376-8085844C1C39}"/>
              </a:ext>
            </a:extLst>
          </p:cNvPr>
          <p:cNvSpPr/>
          <p:nvPr/>
        </p:nvSpPr>
        <p:spPr>
          <a:xfrm rot="1046263">
            <a:off x="4036010" y="993440"/>
            <a:ext cx="7728487" cy="34723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0BADF6-F1E1-47BE-B35E-3820DB8CB2B2}"/>
              </a:ext>
            </a:extLst>
          </p:cNvPr>
          <p:cNvSpPr/>
          <p:nvPr/>
        </p:nvSpPr>
        <p:spPr>
          <a:xfrm>
            <a:off x="10639425" y="3495665"/>
            <a:ext cx="1047750" cy="3810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842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Selling a Product or Service">
  <a:themeElements>
    <a:clrScheme name="Selling a Product or Service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 Serv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1006</Words>
  <Application>Microsoft Macintosh PowerPoint</Application>
  <PresentationFormat>Widescreen</PresentationFormat>
  <Paragraphs>217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-webkit-standard</vt:lpstr>
      <vt:lpstr>Aharoni</vt:lpstr>
      <vt:lpstr>Arial</vt:lpstr>
      <vt:lpstr>Arial Black</vt:lpstr>
      <vt:lpstr>Calibri</vt:lpstr>
      <vt:lpstr>Calibri Light</vt:lpstr>
      <vt:lpstr>Century Gothic</vt:lpstr>
      <vt:lpstr>Tahoma</vt:lpstr>
      <vt:lpstr>Times New Roman</vt:lpstr>
      <vt:lpstr>Wingdings 3</vt:lpstr>
      <vt:lpstr>Office Theme</vt:lpstr>
      <vt:lpstr>Ion</vt:lpstr>
      <vt:lpstr>Selling a Product or Service</vt:lpstr>
      <vt:lpstr>1_Office Theme</vt:lpstr>
      <vt:lpstr>PowerPoint Presentation</vt:lpstr>
      <vt:lpstr>PowerPoint Presentation</vt:lpstr>
      <vt:lpstr>PowerPoint Presentation</vt:lpstr>
      <vt:lpstr>PowerPoint Presentation</vt:lpstr>
      <vt:lpstr> Key turning points of Acts:  Each of them has a key Prayer intervention.   1. Pentecost.  Prayer – Acts 2.  2. Persecution.  – Acts 3-4.  Prayer in Acts 4.  3. Prayer Priority – Acts 6. Devoted to prayer.    4. Persecution after Stephen.  Acts 8.  Samarian revival – Ethiopian.  5. Conversion of Saul – Acts 9 - Damascus Church – Ananias vision and prayer.  6. Peter and Cornelius.  – Acts 10 - Peter’s prayer in Joppa.  7. Antioch Missions Prayer.  Acts 13 8. Turn from Asia to Europe – the Macedonian Call – Acts 16.  </vt:lpstr>
      <vt:lpstr>PowerPoint Presentation</vt:lpstr>
      <vt:lpstr>Missions Time-Line in Acts AD  30 – Pentecost  -  Acts 2.  31 -  Jerusalem - Stephens’ Death – Acts 7 31 – Samaria – Philip – Ethiopian – Acts 8  34 – Saul’s Conversion.  - Acts 9.  37 – Caesarea -Peter to Gentiles.  - Acts 10.  42 – Antioch - Barnabas sent – Acts 11.  48 -  First Missionary Journey - Paul  - Acts 13. 60 – Paul Arrested in Jerusalem – Acts 22. 62 – Paul in Rome.  Acts 28</vt:lpstr>
      <vt:lpstr>PowerPoint Presentation</vt:lpstr>
      <vt:lpstr>Antioch Church Missions  Influence.</vt:lpstr>
      <vt:lpstr>Focus on People Groups. </vt:lpstr>
      <vt:lpstr>The Unreached of Southern Asia – 7 Nations.</vt:lpstr>
      <vt:lpstr>Church Planting in UPGs.</vt:lpstr>
      <vt:lpstr>Southern Asia Unreached People Groups </vt:lpstr>
      <vt:lpstr>UPGs per Church 1st Century &amp; Now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 DISS</dc:creator>
  <cp:lastModifiedBy>MIC DISS</cp:lastModifiedBy>
  <cp:revision>6</cp:revision>
  <dcterms:created xsi:type="dcterms:W3CDTF">2022-07-18T03:37:20Z</dcterms:created>
  <dcterms:modified xsi:type="dcterms:W3CDTF">2022-07-19T11:08:34Z</dcterms:modified>
</cp:coreProperties>
</file>