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1"/>
  </p:notesMasterIdLst>
  <p:sldIdLst>
    <p:sldId id="1298" r:id="rId2"/>
    <p:sldId id="275" r:id="rId3"/>
    <p:sldId id="1234" r:id="rId4"/>
    <p:sldId id="276" r:id="rId5"/>
    <p:sldId id="1316" r:id="rId6"/>
    <p:sldId id="804" r:id="rId7"/>
    <p:sldId id="560" r:id="rId8"/>
    <p:sldId id="421" r:id="rId9"/>
    <p:sldId id="281" r:id="rId10"/>
    <p:sldId id="282" r:id="rId11"/>
    <p:sldId id="1318" r:id="rId12"/>
    <p:sldId id="279" r:id="rId13"/>
    <p:sldId id="431" r:id="rId14"/>
    <p:sldId id="432" r:id="rId15"/>
    <p:sldId id="433" r:id="rId16"/>
    <p:sldId id="434" r:id="rId17"/>
    <p:sldId id="435" r:id="rId18"/>
    <p:sldId id="551" r:id="rId19"/>
    <p:sldId id="553" r:id="rId20"/>
    <p:sldId id="558" r:id="rId21"/>
    <p:sldId id="561" r:id="rId22"/>
    <p:sldId id="563" r:id="rId23"/>
    <p:sldId id="277" r:id="rId24"/>
    <p:sldId id="565" r:id="rId25"/>
    <p:sldId id="566" r:id="rId26"/>
    <p:sldId id="567" r:id="rId27"/>
    <p:sldId id="568" r:id="rId28"/>
    <p:sldId id="569" r:id="rId29"/>
    <p:sldId id="505" r:id="rId30"/>
    <p:sldId id="506" r:id="rId31"/>
    <p:sldId id="507" r:id="rId32"/>
    <p:sldId id="283" r:id="rId33"/>
    <p:sldId id="519" r:id="rId34"/>
    <p:sldId id="858" r:id="rId35"/>
    <p:sldId id="1250" r:id="rId36"/>
    <p:sldId id="1251" r:id="rId37"/>
    <p:sldId id="768" r:id="rId38"/>
    <p:sldId id="1319" r:id="rId39"/>
    <p:sldId id="1310"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8C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45" autoAdjust="0"/>
    <p:restoredTop sz="94660"/>
  </p:normalViewPr>
  <p:slideViewPr>
    <p:cSldViewPr snapToGrid="0">
      <p:cViewPr varScale="1">
        <p:scale>
          <a:sx n="108" d="100"/>
          <a:sy n="108" d="100"/>
        </p:scale>
        <p:origin x="14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3F137-12A8-4DAC-9C2B-F65C2DCCA4B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3A65893-E96B-4AF6-953C-E732682B6008}">
      <dgm:prSet/>
      <dgm:spPr/>
      <dgm:t>
        <a:bodyPr/>
        <a:lstStyle/>
        <a:p>
          <a:r>
            <a:rPr lang="en-US"/>
            <a:t>You are the one</a:t>
          </a:r>
        </a:p>
      </dgm:t>
    </dgm:pt>
    <dgm:pt modelId="{B62AEC42-A646-446C-B9E3-BBF92970FB5F}" type="parTrans" cxnId="{AA424463-0CA8-4E77-97AF-9071FEEE7E25}">
      <dgm:prSet/>
      <dgm:spPr/>
      <dgm:t>
        <a:bodyPr/>
        <a:lstStyle/>
        <a:p>
          <a:endParaRPr lang="en-US"/>
        </a:p>
      </dgm:t>
    </dgm:pt>
    <dgm:pt modelId="{BC721AD8-6C17-48E0-9921-146C43D7DA7A}" type="sibTrans" cxnId="{AA424463-0CA8-4E77-97AF-9071FEEE7E25}">
      <dgm:prSet/>
      <dgm:spPr/>
      <dgm:t>
        <a:bodyPr/>
        <a:lstStyle/>
        <a:p>
          <a:endParaRPr lang="en-US"/>
        </a:p>
      </dgm:t>
    </dgm:pt>
    <dgm:pt modelId="{138CF2BA-F2E9-48FC-9752-F451661134EF}">
      <dgm:prSet/>
      <dgm:spPr/>
      <dgm:t>
        <a:bodyPr/>
        <a:lstStyle/>
        <a:p>
          <a:r>
            <a:rPr lang="en-US"/>
            <a:t>This is the place</a:t>
          </a:r>
        </a:p>
      </dgm:t>
    </dgm:pt>
    <dgm:pt modelId="{842F4D38-BA10-451D-888C-19279715B04A}" type="parTrans" cxnId="{337AA773-72F5-4837-9D2D-4E3189A4505A}">
      <dgm:prSet/>
      <dgm:spPr/>
      <dgm:t>
        <a:bodyPr/>
        <a:lstStyle/>
        <a:p>
          <a:endParaRPr lang="en-US"/>
        </a:p>
      </dgm:t>
    </dgm:pt>
    <dgm:pt modelId="{DB38A121-6F0A-4778-BED2-FBF3C1378E83}" type="sibTrans" cxnId="{337AA773-72F5-4837-9D2D-4E3189A4505A}">
      <dgm:prSet/>
      <dgm:spPr/>
      <dgm:t>
        <a:bodyPr/>
        <a:lstStyle/>
        <a:p>
          <a:endParaRPr lang="en-US"/>
        </a:p>
      </dgm:t>
    </dgm:pt>
    <dgm:pt modelId="{8C0406C3-1C95-464C-9C1C-588DB9B9C29F}">
      <dgm:prSet/>
      <dgm:spPr/>
      <dgm:t>
        <a:bodyPr/>
        <a:lstStyle/>
        <a:p>
          <a:r>
            <a:rPr lang="en-US"/>
            <a:t>And now is the time to be a HIS-tory Maker for Jesus.</a:t>
          </a:r>
        </a:p>
      </dgm:t>
    </dgm:pt>
    <dgm:pt modelId="{E0AA65A3-469B-4078-B90C-FB93965A0C7F}" type="parTrans" cxnId="{BA4FB2A2-9BEA-46F0-A54D-E125A6DC19CF}">
      <dgm:prSet/>
      <dgm:spPr/>
      <dgm:t>
        <a:bodyPr/>
        <a:lstStyle/>
        <a:p>
          <a:endParaRPr lang="en-US"/>
        </a:p>
      </dgm:t>
    </dgm:pt>
    <dgm:pt modelId="{5377B939-EFB9-464F-A34E-65CB44B4DEE6}" type="sibTrans" cxnId="{BA4FB2A2-9BEA-46F0-A54D-E125A6DC19CF}">
      <dgm:prSet/>
      <dgm:spPr/>
      <dgm:t>
        <a:bodyPr/>
        <a:lstStyle/>
        <a:p>
          <a:endParaRPr lang="en-US"/>
        </a:p>
      </dgm:t>
    </dgm:pt>
    <dgm:pt modelId="{B0D7BA02-F4F9-9041-A630-23150D0F4904}" type="pres">
      <dgm:prSet presAssocID="{4863F137-12A8-4DAC-9C2B-F65C2DCCA4BC}" presName="vert0" presStyleCnt="0">
        <dgm:presLayoutVars>
          <dgm:dir/>
          <dgm:animOne val="branch"/>
          <dgm:animLvl val="lvl"/>
        </dgm:presLayoutVars>
      </dgm:prSet>
      <dgm:spPr/>
    </dgm:pt>
    <dgm:pt modelId="{9E650152-24E6-994E-B0BE-7544C2AE6A44}" type="pres">
      <dgm:prSet presAssocID="{23A65893-E96B-4AF6-953C-E732682B6008}" presName="thickLine" presStyleLbl="alignNode1" presStyleIdx="0" presStyleCnt="3"/>
      <dgm:spPr/>
    </dgm:pt>
    <dgm:pt modelId="{F90FAF15-4456-634A-902A-D1907A6850E0}" type="pres">
      <dgm:prSet presAssocID="{23A65893-E96B-4AF6-953C-E732682B6008}" presName="horz1" presStyleCnt="0"/>
      <dgm:spPr/>
    </dgm:pt>
    <dgm:pt modelId="{450A5649-0328-FF4D-9E08-00747DE58475}" type="pres">
      <dgm:prSet presAssocID="{23A65893-E96B-4AF6-953C-E732682B6008}" presName="tx1" presStyleLbl="revTx" presStyleIdx="0" presStyleCnt="3"/>
      <dgm:spPr/>
    </dgm:pt>
    <dgm:pt modelId="{BCEBA571-7ECC-A940-B7E5-027DA6CBDEFB}" type="pres">
      <dgm:prSet presAssocID="{23A65893-E96B-4AF6-953C-E732682B6008}" presName="vert1" presStyleCnt="0"/>
      <dgm:spPr/>
    </dgm:pt>
    <dgm:pt modelId="{641E3471-BBAC-AB47-BE18-94C0ACF4981E}" type="pres">
      <dgm:prSet presAssocID="{138CF2BA-F2E9-48FC-9752-F451661134EF}" presName="thickLine" presStyleLbl="alignNode1" presStyleIdx="1" presStyleCnt="3"/>
      <dgm:spPr/>
    </dgm:pt>
    <dgm:pt modelId="{0CBB9704-18C1-F649-9E9C-05AD79E4F31D}" type="pres">
      <dgm:prSet presAssocID="{138CF2BA-F2E9-48FC-9752-F451661134EF}" presName="horz1" presStyleCnt="0"/>
      <dgm:spPr/>
    </dgm:pt>
    <dgm:pt modelId="{B45D6307-DB22-5E42-A820-D4D428CC1C9F}" type="pres">
      <dgm:prSet presAssocID="{138CF2BA-F2E9-48FC-9752-F451661134EF}" presName="tx1" presStyleLbl="revTx" presStyleIdx="1" presStyleCnt="3"/>
      <dgm:spPr/>
    </dgm:pt>
    <dgm:pt modelId="{B1C4952A-41A2-8A41-9FDE-5DDD26EC16ED}" type="pres">
      <dgm:prSet presAssocID="{138CF2BA-F2E9-48FC-9752-F451661134EF}" presName="vert1" presStyleCnt="0"/>
      <dgm:spPr/>
    </dgm:pt>
    <dgm:pt modelId="{8B09B298-0222-504E-B973-3068488EA519}" type="pres">
      <dgm:prSet presAssocID="{8C0406C3-1C95-464C-9C1C-588DB9B9C29F}" presName="thickLine" presStyleLbl="alignNode1" presStyleIdx="2" presStyleCnt="3"/>
      <dgm:spPr/>
    </dgm:pt>
    <dgm:pt modelId="{20529152-3429-F347-94E7-E1712BCDEB33}" type="pres">
      <dgm:prSet presAssocID="{8C0406C3-1C95-464C-9C1C-588DB9B9C29F}" presName="horz1" presStyleCnt="0"/>
      <dgm:spPr/>
    </dgm:pt>
    <dgm:pt modelId="{7C340D8C-026A-0B45-84EF-9CD6E5F4BA88}" type="pres">
      <dgm:prSet presAssocID="{8C0406C3-1C95-464C-9C1C-588DB9B9C29F}" presName="tx1" presStyleLbl="revTx" presStyleIdx="2" presStyleCnt="3"/>
      <dgm:spPr/>
    </dgm:pt>
    <dgm:pt modelId="{87EC58E4-6974-4B40-82EA-65FF0A8BBEA9}" type="pres">
      <dgm:prSet presAssocID="{8C0406C3-1C95-464C-9C1C-588DB9B9C29F}" presName="vert1" presStyleCnt="0"/>
      <dgm:spPr/>
    </dgm:pt>
  </dgm:ptLst>
  <dgm:cxnLst>
    <dgm:cxn modelId="{AA424463-0CA8-4E77-97AF-9071FEEE7E25}" srcId="{4863F137-12A8-4DAC-9C2B-F65C2DCCA4BC}" destId="{23A65893-E96B-4AF6-953C-E732682B6008}" srcOrd="0" destOrd="0" parTransId="{B62AEC42-A646-446C-B9E3-BBF92970FB5F}" sibTransId="{BC721AD8-6C17-48E0-9921-146C43D7DA7A}"/>
    <dgm:cxn modelId="{337AA773-72F5-4837-9D2D-4E3189A4505A}" srcId="{4863F137-12A8-4DAC-9C2B-F65C2DCCA4BC}" destId="{138CF2BA-F2E9-48FC-9752-F451661134EF}" srcOrd="1" destOrd="0" parTransId="{842F4D38-BA10-451D-888C-19279715B04A}" sibTransId="{DB38A121-6F0A-4778-BED2-FBF3C1378E83}"/>
    <dgm:cxn modelId="{2FCC048B-B806-0646-B9B1-E9E32944ABAD}" type="presOf" srcId="{8C0406C3-1C95-464C-9C1C-588DB9B9C29F}" destId="{7C340D8C-026A-0B45-84EF-9CD6E5F4BA88}" srcOrd="0" destOrd="0" presId="urn:microsoft.com/office/officeart/2008/layout/LinedList"/>
    <dgm:cxn modelId="{BA4FB2A2-9BEA-46F0-A54D-E125A6DC19CF}" srcId="{4863F137-12A8-4DAC-9C2B-F65C2DCCA4BC}" destId="{8C0406C3-1C95-464C-9C1C-588DB9B9C29F}" srcOrd="2" destOrd="0" parTransId="{E0AA65A3-469B-4078-B90C-FB93965A0C7F}" sibTransId="{5377B939-EFB9-464F-A34E-65CB44B4DEE6}"/>
    <dgm:cxn modelId="{0C3F4BAD-D489-484E-A28D-78B7007AC48B}" type="presOf" srcId="{138CF2BA-F2E9-48FC-9752-F451661134EF}" destId="{B45D6307-DB22-5E42-A820-D4D428CC1C9F}" srcOrd="0" destOrd="0" presId="urn:microsoft.com/office/officeart/2008/layout/LinedList"/>
    <dgm:cxn modelId="{605C19E8-E729-F749-A83E-4C4234EF3995}" type="presOf" srcId="{4863F137-12A8-4DAC-9C2B-F65C2DCCA4BC}" destId="{B0D7BA02-F4F9-9041-A630-23150D0F4904}" srcOrd="0" destOrd="0" presId="urn:microsoft.com/office/officeart/2008/layout/LinedList"/>
    <dgm:cxn modelId="{B575B5EF-8554-D648-96B5-19471B8FC734}" type="presOf" srcId="{23A65893-E96B-4AF6-953C-E732682B6008}" destId="{450A5649-0328-FF4D-9E08-00747DE58475}" srcOrd="0" destOrd="0" presId="urn:microsoft.com/office/officeart/2008/layout/LinedList"/>
    <dgm:cxn modelId="{3A453358-A427-DE41-AA19-BEAF6D83989E}" type="presParOf" srcId="{B0D7BA02-F4F9-9041-A630-23150D0F4904}" destId="{9E650152-24E6-994E-B0BE-7544C2AE6A44}" srcOrd="0" destOrd="0" presId="urn:microsoft.com/office/officeart/2008/layout/LinedList"/>
    <dgm:cxn modelId="{C8198863-A5FF-504A-A0F9-F4EAAAA8EB25}" type="presParOf" srcId="{B0D7BA02-F4F9-9041-A630-23150D0F4904}" destId="{F90FAF15-4456-634A-902A-D1907A6850E0}" srcOrd="1" destOrd="0" presId="urn:microsoft.com/office/officeart/2008/layout/LinedList"/>
    <dgm:cxn modelId="{2A608106-6137-EF48-A83C-85332A61D674}" type="presParOf" srcId="{F90FAF15-4456-634A-902A-D1907A6850E0}" destId="{450A5649-0328-FF4D-9E08-00747DE58475}" srcOrd="0" destOrd="0" presId="urn:microsoft.com/office/officeart/2008/layout/LinedList"/>
    <dgm:cxn modelId="{C1B64069-0C2D-D647-BB67-F4A4E97648A8}" type="presParOf" srcId="{F90FAF15-4456-634A-902A-D1907A6850E0}" destId="{BCEBA571-7ECC-A940-B7E5-027DA6CBDEFB}" srcOrd="1" destOrd="0" presId="urn:microsoft.com/office/officeart/2008/layout/LinedList"/>
    <dgm:cxn modelId="{F286DB22-9E31-9143-ADED-ABBBB0203D91}" type="presParOf" srcId="{B0D7BA02-F4F9-9041-A630-23150D0F4904}" destId="{641E3471-BBAC-AB47-BE18-94C0ACF4981E}" srcOrd="2" destOrd="0" presId="urn:microsoft.com/office/officeart/2008/layout/LinedList"/>
    <dgm:cxn modelId="{59CB389F-4D54-F84C-ABFB-92A2EB54EAC9}" type="presParOf" srcId="{B0D7BA02-F4F9-9041-A630-23150D0F4904}" destId="{0CBB9704-18C1-F649-9E9C-05AD79E4F31D}" srcOrd="3" destOrd="0" presId="urn:microsoft.com/office/officeart/2008/layout/LinedList"/>
    <dgm:cxn modelId="{A5939D9B-9AA8-BE44-893F-8912C23E82C9}" type="presParOf" srcId="{0CBB9704-18C1-F649-9E9C-05AD79E4F31D}" destId="{B45D6307-DB22-5E42-A820-D4D428CC1C9F}" srcOrd="0" destOrd="0" presId="urn:microsoft.com/office/officeart/2008/layout/LinedList"/>
    <dgm:cxn modelId="{5B4D5C8D-1E7F-1D43-9663-338E86CF5BB8}" type="presParOf" srcId="{0CBB9704-18C1-F649-9E9C-05AD79E4F31D}" destId="{B1C4952A-41A2-8A41-9FDE-5DDD26EC16ED}" srcOrd="1" destOrd="0" presId="urn:microsoft.com/office/officeart/2008/layout/LinedList"/>
    <dgm:cxn modelId="{932A14DC-002C-094F-AB0C-7C87397F4B97}" type="presParOf" srcId="{B0D7BA02-F4F9-9041-A630-23150D0F4904}" destId="{8B09B298-0222-504E-B973-3068488EA519}" srcOrd="4" destOrd="0" presId="urn:microsoft.com/office/officeart/2008/layout/LinedList"/>
    <dgm:cxn modelId="{863DFD60-562A-6A46-B082-6AA4F89C589F}" type="presParOf" srcId="{B0D7BA02-F4F9-9041-A630-23150D0F4904}" destId="{20529152-3429-F347-94E7-E1712BCDEB33}" srcOrd="5" destOrd="0" presId="urn:microsoft.com/office/officeart/2008/layout/LinedList"/>
    <dgm:cxn modelId="{829530EE-E88F-274F-B65F-17D76784EF80}" type="presParOf" srcId="{20529152-3429-F347-94E7-E1712BCDEB33}" destId="{7C340D8C-026A-0B45-84EF-9CD6E5F4BA88}" srcOrd="0" destOrd="0" presId="urn:microsoft.com/office/officeart/2008/layout/LinedList"/>
    <dgm:cxn modelId="{E94027E0-E13D-6B43-AF09-B910BAB152D9}" type="presParOf" srcId="{20529152-3429-F347-94E7-E1712BCDEB33}" destId="{87EC58E4-6974-4B40-82EA-65FF0A8BBEA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7F6BB2-FEBB-417F-A770-D9F3BCC887D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611D85D-F685-49AC-9F90-94C411F23E61}">
      <dgm:prSet/>
      <dgm:spPr/>
      <dgm:t>
        <a:bodyPr/>
        <a:lstStyle/>
        <a:p>
          <a:r>
            <a:rPr lang="en-US" dirty="0"/>
            <a:t>People</a:t>
          </a:r>
        </a:p>
      </dgm:t>
    </dgm:pt>
    <dgm:pt modelId="{AB5D443B-110F-4F6B-B5AE-E210B997F8E9}" type="parTrans" cxnId="{BEDB33F1-0666-4A94-A8DD-EA9EB624269A}">
      <dgm:prSet/>
      <dgm:spPr/>
      <dgm:t>
        <a:bodyPr/>
        <a:lstStyle/>
        <a:p>
          <a:endParaRPr lang="en-US"/>
        </a:p>
      </dgm:t>
    </dgm:pt>
    <dgm:pt modelId="{E11C576D-8498-4A4C-876E-E1BE914B88B5}" type="sibTrans" cxnId="{BEDB33F1-0666-4A94-A8DD-EA9EB624269A}">
      <dgm:prSet/>
      <dgm:spPr/>
      <dgm:t>
        <a:bodyPr/>
        <a:lstStyle/>
        <a:p>
          <a:endParaRPr lang="en-US"/>
        </a:p>
      </dgm:t>
    </dgm:pt>
    <dgm:pt modelId="{60401E46-D062-46C6-A98B-945AA450E74B}">
      <dgm:prSet/>
      <dgm:spPr/>
      <dgm:t>
        <a:bodyPr/>
        <a:lstStyle/>
        <a:p>
          <a:r>
            <a:rPr lang="en-US"/>
            <a:t>Christians/ Believers</a:t>
          </a:r>
        </a:p>
      </dgm:t>
    </dgm:pt>
    <dgm:pt modelId="{960AEC7A-2E7D-4291-9985-155E30D97BA0}" type="parTrans" cxnId="{7DB27787-35C5-44B8-8AAA-7473B610B806}">
      <dgm:prSet/>
      <dgm:spPr/>
      <dgm:t>
        <a:bodyPr/>
        <a:lstStyle/>
        <a:p>
          <a:endParaRPr lang="en-US"/>
        </a:p>
      </dgm:t>
    </dgm:pt>
    <dgm:pt modelId="{EBEEC77D-AEFF-4A00-AC8F-536DD4D127EA}" type="sibTrans" cxnId="{7DB27787-35C5-44B8-8AAA-7473B610B806}">
      <dgm:prSet/>
      <dgm:spPr/>
      <dgm:t>
        <a:bodyPr/>
        <a:lstStyle/>
        <a:p>
          <a:endParaRPr lang="en-US"/>
        </a:p>
      </dgm:t>
    </dgm:pt>
    <dgm:pt modelId="{7EF922D3-C3FE-47C7-BD13-8A8B6A23A91B}">
      <dgm:prSet/>
      <dgm:spPr/>
      <dgm:t>
        <a:bodyPr/>
        <a:lstStyle/>
        <a:p>
          <a:r>
            <a:rPr lang="en-US"/>
            <a:t>Workers / Pastors/ Missionaries</a:t>
          </a:r>
        </a:p>
      </dgm:t>
    </dgm:pt>
    <dgm:pt modelId="{7DF1E5AD-64C1-4F0A-91A2-A1AD3F95DEF2}" type="parTrans" cxnId="{07EB6458-5EFA-4D40-9D01-56684C888763}">
      <dgm:prSet/>
      <dgm:spPr/>
      <dgm:t>
        <a:bodyPr/>
        <a:lstStyle/>
        <a:p>
          <a:endParaRPr lang="en-US"/>
        </a:p>
      </dgm:t>
    </dgm:pt>
    <dgm:pt modelId="{7A9A536C-7865-4497-9596-1D725A9DC77B}" type="sibTrans" cxnId="{07EB6458-5EFA-4D40-9D01-56684C888763}">
      <dgm:prSet/>
      <dgm:spPr/>
      <dgm:t>
        <a:bodyPr/>
        <a:lstStyle/>
        <a:p>
          <a:endParaRPr lang="en-US"/>
        </a:p>
      </dgm:t>
    </dgm:pt>
    <dgm:pt modelId="{9D236B13-A812-4E4E-B8DD-B0E12902DA5E}">
      <dgm:prSet/>
      <dgm:spPr/>
      <dgm:t>
        <a:bodyPr/>
        <a:lstStyle/>
        <a:p>
          <a:r>
            <a:rPr lang="en-US"/>
            <a:t>Rulers / Administrators/ PM/ President/MPs/ MLAs/Counselors</a:t>
          </a:r>
        </a:p>
      </dgm:t>
    </dgm:pt>
    <dgm:pt modelId="{75B5ED37-44C3-4491-99DE-AF9D7C64DD08}" type="parTrans" cxnId="{E9C54D9F-A48D-4FD3-BAE5-B81B212F9A52}">
      <dgm:prSet/>
      <dgm:spPr/>
      <dgm:t>
        <a:bodyPr/>
        <a:lstStyle/>
        <a:p>
          <a:endParaRPr lang="en-US"/>
        </a:p>
      </dgm:t>
    </dgm:pt>
    <dgm:pt modelId="{8F30F385-5F5D-44F3-8F74-F322DA4743C8}" type="sibTrans" cxnId="{E9C54D9F-A48D-4FD3-BAE5-B81B212F9A52}">
      <dgm:prSet/>
      <dgm:spPr/>
      <dgm:t>
        <a:bodyPr/>
        <a:lstStyle/>
        <a:p>
          <a:endParaRPr lang="en-US"/>
        </a:p>
      </dgm:t>
    </dgm:pt>
    <dgm:pt modelId="{CB0B8638-41BD-4747-A440-74A476386FC6}">
      <dgm:prSet/>
      <dgm:spPr/>
      <dgm:t>
        <a:bodyPr/>
        <a:lstStyle/>
        <a:p>
          <a:r>
            <a:rPr lang="en-US"/>
            <a:t>Against the Plan of the Evil One.</a:t>
          </a:r>
        </a:p>
      </dgm:t>
    </dgm:pt>
    <dgm:pt modelId="{F9B6389F-E661-48AB-A534-A2FE69F15F5F}" type="parTrans" cxnId="{38B634D3-CA2D-47B8-BA76-53D64338C7B3}">
      <dgm:prSet/>
      <dgm:spPr/>
      <dgm:t>
        <a:bodyPr/>
        <a:lstStyle/>
        <a:p>
          <a:endParaRPr lang="en-US"/>
        </a:p>
      </dgm:t>
    </dgm:pt>
    <dgm:pt modelId="{CFDDB811-744C-4C14-9B3E-22DA2D83FB82}" type="sibTrans" cxnId="{38B634D3-CA2D-47B8-BA76-53D64338C7B3}">
      <dgm:prSet/>
      <dgm:spPr/>
      <dgm:t>
        <a:bodyPr/>
        <a:lstStyle/>
        <a:p>
          <a:endParaRPr lang="en-US"/>
        </a:p>
      </dgm:t>
    </dgm:pt>
    <dgm:pt modelId="{91F2DA5E-B0A7-CC42-A558-82906BB799AE}" type="pres">
      <dgm:prSet presAssocID="{F87F6BB2-FEBB-417F-A770-D9F3BCC887D0}" presName="vert0" presStyleCnt="0">
        <dgm:presLayoutVars>
          <dgm:dir/>
          <dgm:animOne val="branch"/>
          <dgm:animLvl val="lvl"/>
        </dgm:presLayoutVars>
      </dgm:prSet>
      <dgm:spPr/>
    </dgm:pt>
    <dgm:pt modelId="{1DCAEEED-5FA1-954D-B740-D830381EF7B7}" type="pres">
      <dgm:prSet presAssocID="{0611D85D-F685-49AC-9F90-94C411F23E61}" presName="thickLine" presStyleLbl="alignNode1" presStyleIdx="0" presStyleCnt="5"/>
      <dgm:spPr/>
    </dgm:pt>
    <dgm:pt modelId="{8D7CB8D2-D30F-2F41-8BB5-541D583F12D7}" type="pres">
      <dgm:prSet presAssocID="{0611D85D-F685-49AC-9F90-94C411F23E61}" presName="horz1" presStyleCnt="0"/>
      <dgm:spPr/>
    </dgm:pt>
    <dgm:pt modelId="{D82A4712-0A67-264A-B888-2A4034505866}" type="pres">
      <dgm:prSet presAssocID="{0611D85D-F685-49AC-9F90-94C411F23E61}" presName="tx1" presStyleLbl="revTx" presStyleIdx="0" presStyleCnt="5"/>
      <dgm:spPr/>
    </dgm:pt>
    <dgm:pt modelId="{B2E7F554-4743-5A4A-B292-50375C2C1AF4}" type="pres">
      <dgm:prSet presAssocID="{0611D85D-F685-49AC-9F90-94C411F23E61}" presName="vert1" presStyleCnt="0"/>
      <dgm:spPr/>
    </dgm:pt>
    <dgm:pt modelId="{0D31204C-0CE9-7B4D-9B7F-4BDAE7BD1454}" type="pres">
      <dgm:prSet presAssocID="{60401E46-D062-46C6-A98B-945AA450E74B}" presName="thickLine" presStyleLbl="alignNode1" presStyleIdx="1" presStyleCnt="5"/>
      <dgm:spPr/>
    </dgm:pt>
    <dgm:pt modelId="{AFCF2AD5-8696-E64E-973C-94016FA17EFA}" type="pres">
      <dgm:prSet presAssocID="{60401E46-D062-46C6-A98B-945AA450E74B}" presName="horz1" presStyleCnt="0"/>
      <dgm:spPr/>
    </dgm:pt>
    <dgm:pt modelId="{54798E1D-D7D1-4746-9467-E7EF0F5F083D}" type="pres">
      <dgm:prSet presAssocID="{60401E46-D062-46C6-A98B-945AA450E74B}" presName="tx1" presStyleLbl="revTx" presStyleIdx="1" presStyleCnt="5"/>
      <dgm:spPr/>
    </dgm:pt>
    <dgm:pt modelId="{E4DB753A-FA84-1C43-B93B-242B40C6BA70}" type="pres">
      <dgm:prSet presAssocID="{60401E46-D062-46C6-A98B-945AA450E74B}" presName="vert1" presStyleCnt="0"/>
      <dgm:spPr/>
    </dgm:pt>
    <dgm:pt modelId="{316448A6-FDA0-5840-A94E-EF8093B5052B}" type="pres">
      <dgm:prSet presAssocID="{7EF922D3-C3FE-47C7-BD13-8A8B6A23A91B}" presName="thickLine" presStyleLbl="alignNode1" presStyleIdx="2" presStyleCnt="5"/>
      <dgm:spPr/>
    </dgm:pt>
    <dgm:pt modelId="{8DB8B97A-9AAA-EE46-BF72-8900CC25B0DF}" type="pres">
      <dgm:prSet presAssocID="{7EF922D3-C3FE-47C7-BD13-8A8B6A23A91B}" presName="horz1" presStyleCnt="0"/>
      <dgm:spPr/>
    </dgm:pt>
    <dgm:pt modelId="{74D7AB03-81A3-DA4A-9417-966108A10ED9}" type="pres">
      <dgm:prSet presAssocID="{7EF922D3-C3FE-47C7-BD13-8A8B6A23A91B}" presName="tx1" presStyleLbl="revTx" presStyleIdx="2" presStyleCnt="5"/>
      <dgm:spPr/>
    </dgm:pt>
    <dgm:pt modelId="{7DDA910B-89BF-5D49-B9A8-FEA544198A0A}" type="pres">
      <dgm:prSet presAssocID="{7EF922D3-C3FE-47C7-BD13-8A8B6A23A91B}" presName="vert1" presStyleCnt="0"/>
      <dgm:spPr/>
    </dgm:pt>
    <dgm:pt modelId="{832CC64A-3BF8-2740-8456-6B45C7271528}" type="pres">
      <dgm:prSet presAssocID="{9D236B13-A812-4E4E-B8DD-B0E12902DA5E}" presName="thickLine" presStyleLbl="alignNode1" presStyleIdx="3" presStyleCnt="5"/>
      <dgm:spPr/>
    </dgm:pt>
    <dgm:pt modelId="{E4B0CECF-2E34-8740-89EB-CBA6684D282D}" type="pres">
      <dgm:prSet presAssocID="{9D236B13-A812-4E4E-B8DD-B0E12902DA5E}" presName="horz1" presStyleCnt="0"/>
      <dgm:spPr/>
    </dgm:pt>
    <dgm:pt modelId="{76A53C99-588B-6E4D-BAD6-A98B0113D298}" type="pres">
      <dgm:prSet presAssocID="{9D236B13-A812-4E4E-B8DD-B0E12902DA5E}" presName="tx1" presStyleLbl="revTx" presStyleIdx="3" presStyleCnt="5"/>
      <dgm:spPr/>
    </dgm:pt>
    <dgm:pt modelId="{2D41213D-9C1B-7845-B729-682F99761672}" type="pres">
      <dgm:prSet presAssocID="{9D236B13-A812-4E4E-B8DD-B0E12902DA5E}" presName="vert1" presStyleCnt="0"/>
      <dgm:spPr/>
    </dgm:pt>
    <dgm:pt modelId="{674AED16-0DE5-6846-9440-10AA4BDDC498}" type="pres">
      <dgm:prSet presAssocID="{CB0B8638-41BD-4747-A440-74A476386FC6}" presName="thickLine" presStyleLbl="alignNode1" presStyleIdx="4" presStyleCnt="5"/>
      <dgm:spPr/>
    </dgm:pt>
    <dgm:pt modelId="{8E0BAE0F-ADEC-8F47-A5B3-C60FDF81C480}" type="pres">
      <dgm:prSet presAssocID="{CB0B8638-41BD-4747-A440-74A476386FC6}" presName="horz1" presStyleCnt="0"/>
      <dgm:spPr/>
    </dgm:pt>
    <dgm:pt modelId="{9A49D686-4081-3740-829C-1E432626C128}" type="pres">
      <dgm:prSet presAssocID="{CB0B8638-41BD-4747-A440-74A476386FC6}" presName="tx1" presStyleLbl="revTx" presStyleIdx="4" presStyleCnt="5"/>
      <dgm:spPr/>
    </dgm:pt>
    <dgm:pt modelId="{84C28B20-1E8F-D742-BCDC-C9B0E2192D44}" type="pres">
      <dgm:prSet presAssocID="{CB0B8638-41BD-4747-A440-74A476386FC6}" presName="vert1" presStyleCnt="0"/>
      <dgm:spPr/>
    </dgm:pt>
  </dgm:ptLst>
  <dgm:cxnLst>
    <dgm:cxn modelId="{07EB6458-5EFA-4D40-9D01-56684C888763}" srcId="{F87F6BB2-FEBB-417F-A770-D9F3BCC887D0}" destId="{7EF922D3-C3FE-47C7-BD13-8A8B6A23A91B}" srcOrd="2" destOrd="0" parTransId="{7DF1E5AD-64C1-4F0A-91A2-A1AD3F95DEF2}" sibTransId="{7A9A536C-7865-4497-9596-1D725A9DC77B}"/>
    <dgm:cxn modelId="{8B47D55B-19FA-EC4C-8976-CCB78EE9D757}" type="presOf" srcId="{CB0B8638-41BD-4747-A440-74A476386FC6}" destId="{9A49D686-4081-3740-829C-1E432626C128}" srcOrd="0" destOrd="0" presId="urn:microsoft.com/office/officeart/2008/layout/LinedList"/>
    <dgm:cxn modelId="{DE88F17C-DF4A-554E-BBEB-23DE1BE6381F}" type="presOf" srcId="{9D236B13-A812-4E4E-B8DD-B0E12902DA5E}" destId="{76A53C99-588B-6E4D-BAD6-A98B0113D298}" srcOrd="0" destOrd="0" presId="urn:microsoft.com/office/officeart/2008/layout/LinedList"/>
    <dgm:cxn modelId="{31571684-F9B0-8741-8B45-A4324C62F38A}" type="presOf" srcId="{7EF922D3-C3FE-47C7-BD13-8A8B6A23A91B}" destId="{74D7AB03-81A3-DA4A-9417-966108A10ED9}" srcOrd="0" destOrd="0" presId="urn:microsoft.com/office/officeart/2008/layout/LinedList"/>
    <dgm:cxn modelId="{7DB27787-35C5-44B8-8AAA-7473B610B806}" srcId="{F87F6BB2-FEBB-417F-A770-D9F3BCC887D0}" destId="{60401E46-D062-46C6-A98B-945AA450E74B}" srcOrd="1" destOrd="0" parTransId="{960AEC7A-2E7D-4291-9985-155E30D97BA0}" sibTransId="{EBEEC77D-AEFF-4A00-AC8F-536DD4D127EA}"/>
    <dgm:cxn modelId="{DBC1AA89-7105-B744-AE03-5F355BD0A74F}" type="presOf" srcId="{F87F6BB2-FEBB-417F-A770-D9F3BCC887D0}" destId="{91F2DA5E-B0A7-CC42-A558-82906BB799AE}" srcOrd="0" destOrd="0" presId="urn:microsoft.com/office/officeart/2008/layout/LinedList"/>
    <dgm:cxn modelId="{E9C54D9F-A48D-4FD3-BAE5-B81B212F9A52}" srcId="{F87F6BB2-FEBB-417F-A770-D9F3BCC887D0}" destId="{9D236B13-A812-4E4E-B8DD-B0E12902DA5E}" srcOrd="3" destOrd="0" parTransId="{75B5ED37-44C3-4491-99DE-AF9D7C64DD08}" sibTransId="{8F30F385-5F5D-44F3-8F74-F322DA4743C8}"/>
    <dgm:cxn modelId="{38B634D3-CA2D-47B8-BA76-53D64338C7B3}" srcId="{F87F6BB2-FEBB-417F-A770-D9F3BCC887D0}" destId="{CB0B8638-41BD-4747-A440-74A476386FC6}" srcOrd="4" destOrd="0" parTransId="{F9B6389F-E661-48AB-A534-A2FE69F15F5F}" sibTransId="{CFDDB811-744C-4C14-9B3E-22DA2D83FB82}"/>
    <dgm:cxn modelId="{521305E0-8E33-8B42-9B63-3EB996BD54DF}" type="presOf" srcId="{60401E46-D062-46C6-A98B-945AA450E74B}" destId="{54798E1D-D7D1-4746-9467-E7EF0F5F083D}" srcOrd="0" destOrd="0" presId="urn:microsoft.com/office/officeart/2008/layout/LinedList"/>
    <dgm:cxn modelId="{BEDB33F1-0666-4A94-A8DD-EA9EB624269A}" srcId="{F87F6BB2-FEBB-417F-A770-D9F3BCC887D0}" destId="{0611D85D-F685-49AC-9F90-94C411F23E61}" srcOrd="0" destOrd="0" parTransId="{AB5D443B-110F-4F6B-B5AE-E210B997F8E9}" sibTransId="{E11C576D-8498-4A4C-876E-E1BE914B88B5}"/>
    <dgm:cxn modelId="{7AC29FF5-203C-D94A-9C0E-1DB7C3E92074}" type="presOf" srcId="{0611D85D-F685-49AC-9F90-94C411F23E61}" destId="{D82A4712-0A67-264A-B888-2A4034505866}" srcOrd="0" destOrd="0" presId="urn:microsoft.com/office/officeart/2008/layout/LinedList"/>
    <dgm:cxn modelId="{344F598F-A03E-5C48-B632-C9DB2D72A1AE}" type="presParOf" srcId="{91F2DA5E-B0A7-CC42-A558-82906BB799AE}" destId="{1DCAEEED-5FA1-954D-B740-D830381EF7B7}" srcOrd="0" destOrd="0" presId="urn:microsoft.com/office/officeart/2008/layout/LinedList"/>
    <dgm:cxn modelId="{2F48D5EC-DAF8-504C-AB09-21D123C43D5B}" type="presParOf" srcId="{91F2DA5E-B0A7-CC42-A558-82906BB799AE}" destId="{8D7CB8D2-D30F-2F41-8BB5-541D583F12D7}" srcOrd="1" destOrd="0" presId="urn:microsoft.com/office/officeart/2008/layout/LinedList"/>
    <dgm:cxn modelId="{6F032043-1A3F-E543-94A8-33EEFF8B5360}" type="presParOf" srcId="{8D7CB8D2-D30F-2F41-8BB5-541D583F12D7}" destId="{D82A4712-0A67-264A-B888-2A4034505866}" srcOrd="0" destOrd="0" presId="urn:microsoft.com/office/officeart/2008/layout/LinedList"/>
    <dgm:cxn modelId="{3386AE16-4B7F-2B40-B44E-ABFAAB612B95}" type="presParOf" srcId="{8D7CB8D2-D30F-2F41-8BB5-541D583F12D7}" destId="{B2E7F554-4743-5A4A-B292-50375C2C1AF4}" srcOrd="1" destOrd="0" presId="urn:microsoft.com/office/officeart/2008/layout/LinedList"/>
    <dgm:cxn modelId="{98B5D102-53C2-C44E-B8D5-2A293E3333BC}" type="presParOf" srcId="{91F2DA5E-B0A7-CC42-A558-82906BB799AE}" destId="{0D31204C-0CE9-7B4D-9B7F-4BDAE7BD1454}" srcOrd="2" destOrd="0" presId="urn:microsoft.com/office/officeart/2008/layout/LinedList"/>
    <dgm:cxn modelId="{BBBE917B-70DE-6148-94BE-CB5DE10DA2CC}" type="presParOf" srcId="{91F2DA5E-B0A7-CC42-A558-82906BB799AE}" destId="{AFCF2AD5-8696-E64E-973C-94016FA17EFA}" srcOrd="3" destOrd="0" presId="urn:microsoft.com/office/officeart/2008/layout/LinedList"/>
    <dgm:cxn modelId="{2B4B1041-EC38-7343-8D45-7FE1BDDD1910}" type="presParOf" srcId="{AFCF2AD5-8696-E64E-973C-94016FA17EFA}" destId="{54798E1D-D7D1-4746-9467-E7EF0F5F083D}" srcOrd="0" destOrd="0" presId="urn:microsoft.com/office/officeart/2008/layout/LinedList"/>
    <dgm:cxn modelId="{543C53E9-3B4A-FB49-833F-445705BF2B9A}" type="presParOf" srcId="{AFCF2AD5-8696-E64E-973C-94016FA17EFA}" destId="{E4DB753A-FA84-1C43-B93B-242B40C6BA70}" srcOrd="1" destOrd="0" presId="urn:microsoft.com/office/officeart/2008/layout/LinedList"/>
    <dgm:cxn modelId="{DCF258C5-566A-B945-9AAF-699368D7040F}" type="presParOf" srcId="{91F2DA5E-B0A7-CC42-A558-82906BB799AE}" destId="{316448A6-FDA0-5840-A94E-EF8093B5052B}" srcOrd="4" destOrd="0" presId="urn:microsoft.com/office/officeart/2008/layout/LinedList"/>
    <dgm:cxn modelId="{CAFE1804-436E-B842-B7AA-BD8163746940}" type="presParOf" srcId="{91F2DA5E-B0A7-CC42-A558-82906BB799AE}" destId="{8DB8B97A-9AAA-EE46-BF72-8900CC25B0DF}" srcOrd="5" destOrd="0" presId="urn:microsoft.com/office/officeart/2008/layout/LinedList"/>
    <dgm:cxn modelId="{6EB3948A-8980-BF46-B089-C0064411E6FB}" type="presParOf" srcId="{8DB8B97A-9AAA-EE46-BF72-8900CC25B0DF}" destId="{74D7AB03-81A3-DA4A-9417-966108A10ED9}" srcOrd="0" destOrd="0" presId="urn:microsoft.com/office/officeart/2008/layout/LinedList"/>
    <dgm:cxn modelId="{7D47DE4E-F176-A942-8E8A-A2AEB5506136}" type="presParOf" srcId="{8DB8B97A-9AAA-EE46-BF72-8900CC25B0DF}" destId="{7DDA910B-89BF-5D49-B9A8-FEA544198A0A}" srcOrd="1" destOrd="0" presId="urn:microsoft.com/office/officeart/2008/layout/LinedList"/>
    <dgm:cxn modelId="{6F9F7F72-586C-D641-9A5E-54C81E675267}" type="presParOf" srcId="{91F2DA5E-B0A7-CC42-A558-82906BB799AE}" destId="{832CC64A-3BF8-2740-8456-6B45C7271528}" srcOrd="6" destOrd="0" presId="urn:microsoft.com/office/officeart/2008/layout/LinedList"/>
    <dgm:cxn modelId="{94AC5A03-CA2C-D740-8261-98A718A86765}" type="presParOf" srcId="{91F2DA5E-B0A7-CC42-A558-82906BB799AE}" destId="{E4B0CECF-2E34-8740-89EB-CBA6684D282D}" srcOrd="7" destOrd="0" presId="urn:microsoft.com/office/officeart/2008/layout/LinedList"/>
    <dgm:cxn modelId="{F546426F-16F0-1542-AE98-BE67C05B24E4}" type="presParOf" srcId="{E4B0CECF-2E34-8740-89EB-CBA6684D282D}" destId="{76A53C99-588B-6E4D-BAD6-A98B0113D298}" srcOrd="0" destOrd="0" presId="urn:microsoft.com/office/officeart/2008/layout/LinedList"/>
    <dgm:cxn modelId="{A2DE23E8-791D-E64D-BB9D-C0EF567CE5B2}" type="presParOf" srcId="{E4B0CECF-2E34-8740-89EB-CBA6684D282D}" destId="{2D41213D-9C1B-7845-B729-682F99761672}" srcOrd="1" destOrd="0" presId="urn:microsoft.com/office/officeart/2008/layout/LinedList"/>
    <dgm:cxn modelId="{2289C411-D898-3343-BE85-5FFB890E7BB8}" type="presParOf" srcId="{91F2DA5E-B0A7-CC42-A558-82906BB799AE}" destId="{674AED16-0DE5-6846-9440-10AA4BDDC498}" srcOrd="8" destOrd="0" presId="urn:microsoft.com/office/officeart/2008/layout/LinedList"/>
    <dgm:cxn modelId="{EA0AC86D-4D69-364C-84D6-EF7971752366}" type="presParOf" srcId="{91F2DA5E-B0A7-CC42-A558-82906BB799AE}" destId="{8E0BAE0F-ADEC-8F47-A5B3-C60FDF81C480}" srcOrd="9" destOrd="0" presId="urn:microsoft.com/office/officeart/2008/layout/LinedList"/>
    <dgm:cxn modelId="{EAB1CED6-0610-0A41-BA24-95A0AF28B205}" type="presParOf" srcId="{8E0BAE0F-ADEC-8F47-A5B3-C60FDF81C480}" destId="{9A49D686-4081-3740-829C-1E432626C128}" srcOrd="0" destOrd="0" presId="urn:microsoft.com/office/officeart/2008/layout/LinedList"/>
    <dgm:cxn modelId="{C97DF6D1-E102-AD4C-87DB-A67BEB4350B8}" type="presParOf" srcId="{8E0BAE0F-ADEC-8F47-A5B3-C60FDF81C480}" destId="{84C28B20-1E8F-D742-BCDC-C9B0E2192D4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77A308-9712-426E-93CE-4225A241ACDD}" type="doc">
      <dgm:prSet loTypeId="urn:microsoft.com/office/officeart/2016/7/layout/LinearBlockProcessNumbered" loCatId="process" qsTypeId="urn:microsoft.com/office/officeart/2005/8/quickstyle/simple4" qsCatId="simple" csTypeId="urn:microsoft.com/office/officeart/2005/8/colors/colorful2" csCatId="colorful" phldr="1"/>
      <dgm:spPr/>
      <dgm:t>
        <a:bodyPr/>
        <a:lstStyle/>
        <a:p>
          <a:endParaRPr lang="en-US"/>
        </a:p>
      </dgm:t>
    </dgm:pt>
    <dgm:pt modelId="{E345EECC-4BB3-4E93-9859-F767DF1FE50C}">
      <dgm:prSet/>
      <dgm:spPr/>
      <dgm:t>
        <a:bodyPr/>
        <a:lstStyle/>
        <a:p>
          <a:r>
            <a:rPr lang="en-US"/>
            <a:t>Teach me How to Pray</a:t>
          </a:r>
        </a:p>
      </dgm:t>
    </dgm:pt>
    <dgm:pt modelId="{BD4E549C-F9D1-438F-8CBD-A7E0250F6202}" type="parTrans" cxnId="{FE5C7F20-5488-4A49-BB17-2AB603372DEB}">
      <dgm:prSet/>
      <dgm:spPr/>
      <dgm:t>
        <a:bodyPr/>
        <a:lstStyle/>
        <a:p>
          <a:endParaRPr lang="en-US"/>
        </a:p>
      </dgm:t>
    </dgm:pt>
    <dgm:pt modelId="{1B57DC21-BEA7-415C-B2F7-8F81E86F7434}" type="sibTrans" cxnId="{FE5C7F20-5488-4A49-BB17-2AB603372DEB}">
      <dgm:prSet phldrT="01"/>
      <dgm:spPr/>
      <dgm:t>
        <a:bodyPr/>
        <a:lstStyle/>
        <a:p>
          <a:r>
            <a:rPr lang="en-US"/>
            <a:t>01</a:t>
          </a:r>
        </a:p>
      </dgm:t>
    </dgm:pt>
    <dgm:pt modelId="{80FC8FEF-173F-4F71-B908-B16F7A46790E}">
      <dgm:prSet/>
      <dgm:spPr/>
      <dgm:t>
        <a:bodyPr/>
        <a:lstStyle/>
        <a:p>
          <a:r>
            <a:rPr lang="en-US"/>
            <a:t>Give me Grace to Pray</a:t>
          </a:r>
        </a:p>
      </dgm:t>
    </dgm:pt>
    <dgm:pt modelId="{77497774-6A47-40EB-800C-12B770F662BD}" type="parTrans" cxnId="{C5D88DBB-4FA1-4293-A670-CE4BE8167C66}">
      <dgm:prSet/>
      <dgm:spPr/>
      <dgm:t>
        <a:bodyPr/>
        <a:lstStyle/>
        <a:p>
          <a:endParaRPr lang="en-US"/>
        </a:p>
      </dgm:t>
    </dgm:pt>
    <dgm:pt modelId="{F9DE15DC-F003-46EC-8C76-ACCE5484F9F9}" type="sibTrans" cxnId="{C5D88DBB-4FA1-4293-A670-CE4BE8167C66}">
      <dgm:prSet phldrT="02"/>
      <dgm:spPr/>
      <dgm:t>
        <a:bodyPr/>
        <a:lstStyle/>
        <a:p>
          <a:r>
            <a:rPr lang="en-US"/>
            <a:t>02</a:t>
          </a:r>
        </a:p>
      </dgm:t>
    </dgm:pt>
    <dgm:pt modelId="{C5494BAF-191B-43D0-A5BF-F80F91FCBBBB}">
      <dgm:prSet/>
      <dgm:spPr/>
      <dgm:t>
        <a:bodyPr/>
        <a:lstStyle/>
        <a:p>
          <a:r>
            <a:rPr lang="en-US"/>
            <a:t>Give me Strength to Pray</a:t>
          </a:r>
        </a:p>
      </dgm:t>
    </dgm:pt>
    <dgm:pt modelId="{02540DDC-22AD-46F4-AEDE-E0117F6CAF01}" type="parTrans" cxnId="{CDAA1EA5-C919-4CC1-9974-0A33C3040B3F}">
      <dgm:prSet/>
      <dgm:spPr/>
      <dgm:t>
        <a:bodyPr/>
        <a:lstStyle/>
        <a:p>
          <a:endParaRPr lang="en-US"/>
        </a:p>
      </dgm:t>
    </dgm:pt>
    <dgm:pt modelId="{EA84143B-3D42-4568-920A-4D7320C95439}" type="sibTrans" cxnId="{CDAA1EA5-C919-4CC1-9974-0A33C3040B3F}">
      <dgm:prSet phldrT="03"/>
      <dgm:spPr/>
      <dgm:t>
        <a:bodyPr/>
        <a:lstStyle/>
        <a:p>
          <a:r>
            <a:rPr lang="en-US"/>
            <a:t>03</a:t>
          </a:r>
        </a:p>
      </dgm:t>
    </dgm:pt>
    <dgm:pt modelId="{9888B0C0-C4A9-4C4B-8951-F7354AEB80BF}">
      <dgm:prSet/>
      <dgm:spPr/>
      <dgm:t>
        <a:bodyPr/>
        <a:lstStyle/>
        <a:p>
          <a:r>
            <a:rPr lang="en-US"/>
            <a:t>Pour unto me the Spirit of Intercession – Zac 12:10</a:t>
          </a:r>
        </a:p>
      </dgm:t>
    </dgm:pt>
    <dgm:pt modelId="{C4CDDA8A-06AC-48F4-9DC4-982F2C6DC3CF}" type="parTrans" cxnId="{7B48880C-7887-450D-94C1-5E4B09C9C049}">
      <dgm:prSet/>
      <dgm:spPr/>
      <dgm:t>
        <a:bodyPr/>
        <a:lstStyle/>
        <a:p>
          <a:endParaRPr lang="en-US"/>
        </a:p>
      </dgm:t>
    </dgm:pt>
    <dgm:pt modelId="{AFF77D44-FD5A-42D3-8CE4-476B6A71AA9A}" type="sibTrans" cxnId="{7B48880C-7887-450D-94C1-5E4B09C9C049}">
      <dgm:prSet phldrT="04"/>
      <dgm:spPr/>
      <dgm:t>
        <a:bodyPr/>
        <a:lstStyle/>
        <a:p>
          <a:r>
            <a:rPr lang="en-US"/>
            <a:t>04</a:t>
          </a:r>
        </a:p>
      </dgm:t>
    </dgm:pt>
    <dgm:pt modelId="{BC383141-D9A5-F442-871D-BA3FC25C25E9}" type="pres">
      <dgm:prSet presAssocID="{C377A308-9712-426E-93CE-4225A241ACDD}" presName="Name0" presStyleCnt="0">
        <dgm:presLayoutVars>
          <dgm:animLvl val="lvl"/>
          <dgm:resizeHandles val="exact"/>
        </dgm:presLayoutVars>
      </dgm:prSet>
      <dgm:spPr/>
    </dgm:pt>
    <dgm:pt modelId="{59757CDB-4BD1-E149-9564-21B43A7228C9}" type="pres">
      <dgm:prSet presAssocID="{E345EECC-4BB3-4E93-9859-F767DF1FE50C}" presName="compositeNode" presStyleCnt="0">
        <dgm:presLayoutVars>
          <dgm:bulletEnabled val="1"/>
        </dgm:presLayoutVars>
      </dgm:prSet>
      <dgm:spPr/>
    </dgm:pt>
    <dgm:pt modelId="{08A5D062-0AD0-0E48-A2F6-F108B1E29D06}" type="pres">
      <dgm:prSet presAssocID="{E345EECC-4BB3-4E93-9859-F767DF1FE50C}" presName="bgRect" presStyleLbl="alignNode1" presStyleIdx="0" presStyleCnt="4"/>
      <dgm:spPr/>
    </dgm:pt>
    <dgm:pt modelId="{98F9EDD2-4A6D-AB43-BCDE-CACF91D55501}" type="pres">
      <dgm:prSet presAssocID="{1B57DC21-BEA7-415C-B2F7-8F81E86F7434}" presName="sibTransNodeRect" presStyleLbl="alignNode1" presStyleIdx="0" presStyleCnt="4">
        <dgm:presLayoutVars>
          <dgm:chMax val="0"/>
          <dgm:bulletEnabled val="1"/>
        </dgm:presLayoutVars>
      </dgm:prSet>
      <dgm:spPr/>
    </dgm:pt>
    <dgm:pt modelId="{502C0B89-E3AB-F244-BC24-D002B0558132}" type="pres">
      <dgm:prSet presAssocID="{E345EECC-4BB3-4E93-9859-F767DF1FE50C}" presName="nodeRect" presStyleLbl="alignNode1" presStyleIdx="0" presStyleCnt="4">
        <dgm:presLayoutVars>
          <dgm:bulletEnabled val="1"/>
        </dgm:presLayoutVars>
      </dgm:prSet>
      <dgm:spPr/>
    </dgm:pt>
    <dgm:pt modelId="{E595E159-05FD-6745-97A3-863E73C321FA}" type="pres">
      <dgm:prSet presAssocID="{1B57DC21-BEA7-415C-B2F7-8F81E86F7434}" presName="sibTrans" presStyleCnt="0"/>
      <dgm:spPr/>
    </dgm:pt>
    <dgm:pt modelId="{566C254C-6E98-2444-AD66-C4562AC188FB}" type="pres">
      <dgm:prSet presAssocID="{80FC8FEF-173F-4F71-B908-B16F7A46790E}" presName="compositeNode" presStyleCnt="0">
        <dgm:presLayoutVars>
          <dgm:bulletEnabled val="1"/>
        </dgm:presLayoutVars>
      </dgm:prSet>
      <dgm:spPr/>
    </dgm:pt>
    <dgm:pt modelId="{1855590A-2728-894E-872E-E2862730E94B}" type="pres">
      <dgm:prSet presAssocID="{80FC8FEF-173F-4F71-B908-B16F7A46790E}" presName="bgRect" presStyleLbl="alignNode1" presStyleIdx="1" presStyleCnt="4"/>
      <dgm:spPr/>
    </dgm:pt>
    <dgm:pt modelId="{985BC5A5-89D4-BF49-BAEA-4F9B082B843B}" type="pres">
      <dgm:prSet presAssocID="{F9DE15DC-F003-46EC-8C76-ACCE5484F9F9}" presName="sibTransNodeRect" presStyleLbl="alignNode1" presStyleIdx="1" presStyleCnt="4">
        <dgm:presLayoutVars>
          <dgm:chMax val="0"/>
          <dgm:bulletEnabled val="1"/>
        </dgm:presLayoutVars>
      </dgm:prSet>
      <dgm:spPr/>
    </dgm:pt>
    <dgm:pt modelId="{1F3B57CC-99F9-C94A-8330-59C9D0AE7E83}" type="pres">
      <dgm:prSet presAssocID="{80FC8FEF-173F-4F71-B908-B16F7A46790E}" presName="nodeRect" presStyleLbl="alignNode1" presStyleIdx="1" presStyleCnt="4">
        <dgm:presLayoutVars>
          <dgm:bulletEnabled val="1"/>
        </dgm:presLayoutVars>
      </dgm:prSet>
      <dgm:spPr/>
    </dgm:pt>
    <dgm:pt modelId="{05D482F7-93DE-D942-8DB2-D8FB4D185131}" type="pres">
      <dgm:prSet presAssocID="{F9DE15DC-F003-46EC-8C76-ACCE5484F9F9}" presName="sibTrans" presStyleCnt="0"/>
      <dgm:spPr/>
    </dgm:pt>
    <dgm:pt modelId="{C620D2CF-F106-3240-86FD-F530354021B2}" type="pres">
      <dgm:prSet presAssocID="{C5494BAF-191B-43D0-A5BF-F80F91FCBBBB}" presName="compositeNode" presStyleCnt="0">
        <dgm:presLayoutVars>
          <dgm:bulletEnabled val="1"/>
        </dgm:presLayoutVars>
      </dgm:prSet>
      <dgm:spPr/>
    </dgm:pt>
    <dgm:pt modelId="{63EFEB2D-3D9B-8943-A81C-E1F3F8BEF365}" type="pres">
      <dgm:prSet presAssocID="{C5494BAF-191B-43D0-A5BF-F80F91FCBBBB}" presName="bgRect" presStyleLbl="alignNode1" presStyleIdx="2" presStyleCnt="4"/>
      <dgm:spPr/>
    </dgm:pt>
    <dgm:pt modelId="{69CC4ABF-836C-E546-BEA5-39FF095CAFE3}" type="pres">
      <dgm:prSet presAssocID="{EA84143B-3D42-4568-920A-4D7320C95439}" presName="sibTransNodeRect" presStyleLbl="alignNode1" presStyleIdx="2" presStyleCnt="4">
        <dgm:presLayoutVars>
          <dgm:chMax val="0"/>
          <dgm:bulletEnabled val="1"/>
        </dgm:presLayoutVars>
      </dgm:prSet>
      <dgm:spPr/>
    </dgm:pt>
    <dgm:pt modelId="{0D182FF2-9A3A-B944-A8E8-39DD489254BF}" type="pres">
      <dgm:prSet presAssocID="{C5494BAF-191B-43D0-A5BF-F80F91FCBBBB}" presName="nodeRect" presStyleLbl="alignNode1" presStyleIdx="2" presStyleCnt="4">
        <dgm:presLayoutVars>
          <dgm:bulletEnabled val="1"/>
        </dgm:presLayoutVars>
      </dgm:prSet>
      <dgm:spPr/>
    </dgm:pt>
    <dgm:pt modelId="{64D97766-5871-7C48-AD6A-748A9C9D5139}" type="pres">
      <dgm:prSet presAssocID="{EA84143B-3D42-4568-920A-4D7320C95439}" presName="sibTrans" presStyleCnt="0"/>
      <dgm:spPr/>
    </dgm:pt>
    <dgm:pt modelId="{1D2841B0-3767-FE46-A9D6-500EBE85897A}" type="pres">
      <dgm:prSet presAssocID="{9888B0C0-C4A9-4C4B-8951-F7354AEB80BF}" presName="compositeNode" presStyleCnt="0">
        <dgm:presLayoutVars>
          <dgm:bulletEnabled val="1"/>
        </dgm:presLayoutVars>
      </dgm:prSet>
      <dgm:spPr/>
    </dgm:pt>
    <dgm:pt modelId="{965E76E1-E888-2245-BF3D-15D1F9EC5866}" type="pres">
      <dgm:prSet presAssocID="{9888B0C0-C4A9-4C4B-8951-F7354AEB80BF}" presName="bgRect" presStyleLbl="alignNode1" presStyleIdx="3" presStyleCnt="4"/>
      <dgm:spPr/>
    </dgm:pt>
    <dgm:pt modelId="{8E5B8A85-BFD0-E643-AD6B-BC4CA2A9E4F6}" type="pres">
      <dgm:prSet presAssocID="{AFF77D44-FD5A-42D3-8CE4-476B6A71AA9A}" presName="sibTransNodeRect" presStyleLbl="alignNode1" presStyleIdx="3" presStyleCnt="4">
        <dgm:presLayoutVars>
          <dgm:chMax val="0"/>
          <dgm:bulletEnabled val="1"/>
        </dgm:presLayoutVars>
      </dgm:prSet>
      <dgm:spPr/>
    </dgm:pt>
    <dgm:pt modelId="{279DA1A4-D56B-3E4B-BCEA-BC63EB66A0C3}" type="pres">
      <dgm:prSet presAssocID="{9888B0C0-C4A9-4C4B-8951-F7354AEB80BF}" presName="nodeRect" presStyleLbl="alignNode1" presStyleIdx="3" presStyleCnt="4">
        <dgm:presLayoutVars>
          <dgm:bulletEnabled val="1"/>
        </dgm:presLayoutVars>
      </dgm:prSet>
      <dgm:spPr/>
    </dgm:pt>
  </dgm:ptLst>
  <dgm:cxnLst>
    <dgm:cxn modelId="{7B48880C-7887-450D-94C1-5E4B09C9C049}" srcId="{C377A308-9712-426E-93CE-4225A241ACDD}" destId="{9888B0C0-C4A9-4C4B-8951-F7354AEB80BF}" srcOrd="3" destOrd="0" parTransId="{C4CDDA8A-06AC-48F4-9DC4-982F2C6DC3CF}" sibTransId="{AFF77D44-FD5A-42D3-8CE4-476B6A71AA9A}"/>
    <dgm:cxn modelId="{B28A350D-12BD-F74E-AA72-93A24E9C8B7B}" type="presOf" srcId="{C5494BAF-191B-43D0-A5BF-F80F91FCBBBB}" destId="{63EFEB2D-3D9B-8943-A81C-E1F3F8BEF365}" srcOrd="0" destOrd="0" presId="urn:microsoft.com/office/officeart/2016/7/layout/LinearBlockProcessNumbered"/>
    <dgm:cxn modelId="{98528616-A652-0745-9A9A-15B47A4EE81E}" type="presOf" srcId="{9888B0C0-C4A9-4C4B-8951-F7354AEB80BF}" destId="{279DA1A4-D56B-3E4B-BCEA-BC63EB66A0C3}" srcOrd="1" destOrd="0" presId="urn:microsoft.com/office/officeart/2016/7/layout/LinearBlockProcessNumbered"/>
    <dgm:cxn modelId="{F953071C-9AC4-A04E-8232-9FD25F8991B7}" type="presOf" srcId="{C5494BAF-191B-43D0-A5BF-F80F91FCBBBB}" destId="{0D182FF2-9A3A-B944-A8E8-39DD489254BF}" srcOrd="1" destOrd="0" presId="urn:microsoft.com/office/officeart/2016/7/layout/LinearBlockProcessNumbered"/>
    <dgm:cxn modelId="{FE5C7F20-5488-4A49-BB17-2AB603372DEB}" srcId="{C377A308-9712-426E-93CE-4225A241ACDD}" destId="{E345EECC-4BB3-4E93-9859-F767DF1FE50C}" srcOrd="0" destOrd="0" parTransId="{BD4E549C-F9D1-438F-8CBD-A7E0250F6202}" sibTransId="{1B57DC21-BEA7-415C-B2F7-8F81E86F7434}"/>
    <dgm:cxn modelId="{44BAD524-55B9-1340-B908-6E8C08DE11CE}" type="presOf" srcId="{E345EECC-4BB3-4E93-9859-F767DF1FE50C}" destId="{502C0B89-E3AB-F244-BC24-D002B0558132}" srcOrd="1" destOrd="0" presId="urn:microsoft.com/office/officeart/2016/7/layout/LinearBlockProcessNumbered"/>
    <dgm:cxn modelId="{0205142D-61D5-1F47-99C1-0526C889B3FD}" type="presOf" srcId="{9888B0C0-C4A9-4C4B-8951-F7354AEB80BF}" destId="{965E76E1-E888-2245-BF3D-15D1F9EC5866}" srcOrd="0" destOrd="0" presId="urn:microsoft.com/office/officeart/2016/7/layout/LinearBlockProcessNumbered"/>
    <dgm:cxn modelId="{9140712D-67D2-8F47-942E-66CFB50E4023}" type="presOf" srcId="{1B57DC21-BEA7-415C-B2F7-8F81E86F7434}" destId="{98F9EDD2-4A6D-AB43-BCDE-CACF91D55501}" srcOrd="0" destOrd="0" presId="urn:microsoft.com/office/officeart/2016/7/layout/LinearBlockProcessNumbered"/>
    <dgm:cxn modelId="{45115949-026D-DF41-BC83-D7EDDC391998}" type="presOf" srcId="{80FC8FEF-173F-4F71-B908-B16F7A46790E}" destId="{1855590A-2728-894E-872E-E2862730E94B}" srcOrd="0" destOrd="0" presId="urn:microsoft.com/office/officeart/2016/7/layout/LinearBlockProcessNumbered"/>
    <dgm:cxn modelId="{CD8D064E-1569-AD44-B1E2-68E5688EC3B1}" type="presOf" srcId="{F9DE15DC-F003-46EC-8C76-ACCE5484F9F9}" destId="{985BC5A5-89D4-BF49-BAEA-4F9B082B843B}" srcOrd="0" destOrd="0" presId="urn:microsoft.com/office/officeart/2016/7/layout/LinearBlockProcessNumbered"/>
    <dgm:cxn modelId="{A956277D-E13D-AF45-B697-8BA44676C1AB}" type="presOf" srcId="{E345EECC-4BB3-4E93-9859-F767DF1FE50C}" destId="{08A5D062-0AD0-0E48-A2F6-F108B1E29D06}" srcOrd="0" destOrd="0" presId="urn:microsoft.com/office/officeart/2016/7/layout/LinearBlockProcessNumbered"/>
    <dgm:cxn modelId="{CDAA1EA5-C919-4CC1-9974-0A33C3040B3F}" srcId="{C377A308-9712-426E-93CE-4225A241ACDD}" destId="{C5494BAF-191B-43D0-A5BF-F80F91FCBBBB}" srcOrd="2" destOrd="0" parTransId="{02540DDC-22AD-46F4-AEDE-E0117F6CAF01}" sibTransId="{EA84143B-3D42-4568-920A-4D7320C95439}"/>
    <dgm:cxn modelId="{C5D88DBB-4FA1-4293-A670-CE4BE8167C66}" srcId="{C377A308-9712-426E-93CE-4225A241ACDD}" destId="{80FC8FEF-173F-4F71-B908-B16F7A46790E}" srcOrd="1" destOrd="0" parTransId="{77497774-6A47-40EB-800C-12B770F662BD}" sibTransId="{F9DE15DC-F003-46EC-8C76-ACCE5484F9F9}"/>
    <dgm:cxn modelId="{AFD991BB-7919-D849-BED3-CF137F44474A}" type="presOf" srcId="{80FC8FEF-173F-4F71-B908-B16F7A46790E}" destId="{1F3B57CC-99F9-C94A-8330-59C9D0AE7E83}" srcOrd="1" destOrd="0" presId="urn:microsoft.com/office/officeart/2016/7/layout/LinearBlockProcessNumbered"/>
    <dgm:cxn modelId="{52227FD7-6C07-3848-AE2A-0097D53BCBA0}" type="presOf" srcId="{EA84143B-3D42-4568-920A-4D7320C95439}" destId="{69CC4ABF-836C-E546-BEA5-39FF095CAFE3}" srcOrd="0" destOrd="0" presId="urn:microsoft.com/office/officeart/2016/7/layout/LinearBlockProcessNumbered"/>
    <dgm:cxn modelId="{EF7739ED-C629-E049-8899-FCABE80C7821}" type="presOf" srcId="{C377A308-9712-426E-93CE-4225A241ACDD}" destId="{BC383141-D9A5-F442-871D-BA3FC25C25E9}" srcOrd="0" destOrd="0" presId="urn:microsoft.com/office/officeart/2016/7/layout/LinearBlockProcessNumbered"/>
    <dgm:cxn modelId="{010726FD-9EBA-9F45-A43C-C73C101D430D}" type="presOf" srcId="{AFF77D44-FD5A-42D3-8CE4-476B6A71AA9A}" destId="{8E5B8A85-BFD0-E643-AD6B-BC4CA2A9E4F6}" srcOrd="0" destOrd="0" presId="urn:microsoft.com/office/officeart/2016/7/layout/LinearBlockProcessNumbered"/>
    <dgm:cxn modelId="{3C3CFD34-8B1C-9E40-BDF8-A352307FEDD6}" type="presParOf" srcId="{BC383141-D9A5-F442-871D-BA3FC25C25E9}" destId="{59757CDB-4BD1-E149-9564-21B43A7228C9}" srcOrd="0" destOrd="0" presId="urn:microsoft.com/office/officeart/2016/7/layout/LinearBlockProcessNumbered"/>
    <dgm:cxn modelId="{3B53FEAB-D2B7-EC4C-82AE-4DA83EA743E0}" type="presParOf" srcId="{59757CDB-4BD1-E149-9564-21B43A7228C9}" destId="{08A5D062-0AD0-0E48-A2F6-F108B1E29D06}" srcOrd="0" destOrd="0" presId="urn:microsoft.com/office/officeart/2016/7/layout/LinearBlockProcessNumbered"/>
    <dgm:cxn modelId="{6D92DE70-43D7-7B4B-BF15-239FE2501280}" type="presParOf" srcId="{59757CDB-4BD1-E149-9564-21B43A7228C9}" destId="{98F9EDD2-4A6D-AB43-BCDE-CACF91D55501}" srcOrd="1" destOrd="0" presId="urn:microsoft.com/office/officeart/2016/7/layout/LinearBlockProcessNumbered"/>
    <dgm:cxn modelId="{35C87F89-B596-0B46-BA7F-4068FE9F857B}" type="presParOf" srcId="{59757CDB-4BD1-E149-9564-21B43A7228C9}" destId="{502C0B89-E3AB-F244-BC24-D002B0558132}" srcOrd="2" destOrd="0" presId="urn:microsoft.com/office/officeart/2016/7/layout/LinearBlockProcessNumbered"/>
    <dgm:cxn modelId="{CE58A4B4-A709-D24B-A861-22A380044177}" type="presParOf" srcId="{BC383141-D9A5-F442-871D-BA3FC25C25E9}" destId="{E595E159-05FD-6745-97A3-863E73C321FA}" srcOrd="1" destOrd="0" presId="urn:microsoft.com/office/officeart/2016/7/layout/LinearBlockProcessNumbered"/>
    <dgm:cxn modelId="{CB030200-AA29-0343-8CFD-DF73142D7C9E}" type="presParOf" srcId="{BC383141-D9A5-F442-871D-BA3FC25C25E9}" destId="{566C254C-6E98-2444-AD66-C4562AC188FB}" srcOrd="2" destOrd="0" presId="urn:microsoft.com/office/officeart/2016/7/layout/LinearBlockProcessNumbered"/>
    <dgm:cxn modelId="{C5DECF8D-0031-204E-BC95-F483B40D1AA3}" type="presParOf" srcId="{566C254C-6E98-2444-AD66-C4562AC188FB}" destId="{1855590A-2728-894E-872E-E2862730E94B}" srcOrd="0" destOrd="0" presId="urn:microsoft.com/office/officeart/2016/7/layout/LinearBlockProcessNumbered"/>
    <dgm:cxn modelId="{5B0CFCEF-C927-4040-BB53-530CC2419557}" type="presParOf" srcId="{566C254C-6E98-2444-AD66-C4562AC188FB}" destId="{985BC5A5-89D4-BF49-BAEA-4F9B082B843B}" srcOrd="1" destOrd="0" presId="urn:microsoft.com/office/officeart/2016/7/layout/LinearBlockProcessNumbered"/>
    <dgm:cxn modelId="{5BA14811-B20F-CC45-B958-92C840881DBB}" type="presParOf" srcId="{566C254C-6E98-2444-AD66-C4562AC188FB}" destId="{1F3B57CC-99F9-C94A-8330-59C9D0AE7E83}" srcOrd="2" destOrd="0" presId="urn:microsoft.com/office/officeart/2016/7/layout/LinearBlockProcessNumbered"/>
    <dgm:cxn modelId="{23F1F4A4-6F06-E045-8188-3381A4943511}" type="presParOf" srcId="{BC383141-D9A5-F442-871D-BA3FC25C25E9}" destId="{05D482F7-93DE-D942-8DB2-D8FB4D185131}" srcOrd="3" destOrd="0" presId="urn:microsoft.com/office/officeart/2016/7/layout/LinearBlockProcessNumbered"/>
    <dgm:cxn modelId="{FFD63A86-D8E0-8B4D-B42D-FDA5F64084D2}" type="presParOf" srcId="{BC383141-D9A5-F442-871D-BA3FC25C25E9}" destId="{C620D2CF-F106-3240-86FD-F530354021B2}" srcOrd="4" destOrd="0" presId="urn:microsoft.com/office/officeart/2016/7/layout/LinearBlockProcessNumbered"/>
    <dgm:cxn modelId="{0873A8E0-ACAC-954F-80F2-9CDBA5997686}" type="presParOf" srcId="{C620D2CF-F106-3240-86FD-F530354021B2}" destId="{63EFEB2D-3D9B-8943-A81C-E1F3F8BEF365}" srcOrd="0" destOrd="0" presId="urn:microsoft.com/office/officeart/2016/7/layout/LinearBlockProcessNumbered"/>
    <dgm:cxn modelId="{2EE65179-4A8D-BD41-90B1-37414E9EC02E}" type="presParOf" srcId="{C620D2CF-F106-3240-86FD-F530354021B2}" destId="{69CC4ABF-836C-E546-BEA5-39FF095CAFE3}" srcOrd="1" destOrd="0" presId="urn:microsoft.com/office/officeart/2016/7/layout/LinearBlockProcessNumbered"/>
    <dgm:cxn modelId="{F24F9AEF-DA11-7B42-8833-1545C9079702}" type="presParOf" srcId="{C620D2CF-F106-3240-86FD-F530354021B2}" destId="{0D182FF2-9A3A-B944-A8E8-39DD489254BF}" srcOrd="2" destOrd="0" presId="urn:microsoft.com/office/officeart/2016/7/layout/LinearBlockProcessNumbered"/>
    <dgm:cxn modelId="{D348F897-4A28-9E41-95B9-814A32830358}" type="presParOf" srcId="{BC383141-D9A5-F442-871D-BA3FC25C25E9}" destId="{64D97766-5871-7C48-AD6A-748A9C9D5139}" srcOrd="5" destOrd="0" presId="urn:microsoft.com/office/officeart/2016/7/layout/LinearBlockProcessNumbered"/>
    <dgm:cxn modelId="{97DFC788-2065-6244-97BE-BA6D442527AC}" type="presParOf" srcId="{BC383141-D9A5-F442-871D-BA3FC25C25E9}" destId="{1D2841B0-3767-FE46-A9D6-500EBE85897A}" srcOrd="6" destOrd="0" presId="urn:microsoft.com/office/officeart/2016/7/layout/LinearBlockProcessNumbered"/>
    <dgm:cxn modelId="{AEAF3C4E-D93C-BE45-B919-46598551CEF3}" type="presParOf" srcId="{1D2841B0-3767-FE46-A9D6-500EBE85897A}" destId="{965E76E1-E888-2245-BF3D-15D1F9EC5866}" srcOrd="0" destOrd="0" presId="urn:microsoft.com/office/officeart/2016/7/layout/LinearBlockProcessNumbered"/>
    <dgm:cxn modelId="{4200897A-7C00-974E-A1EA-ECEFE1DDF969}" type="presParOf" srcId="{1D2841B0-3767-FE46-A9D6-500EBE85897A}" destId="{8E5B8A85-BFD0-E643-AD6B-BC4CA2A9E4F6}" srcOrd="1" destOrd="0" presId="urn:microsoft.com/office/officeart/2016/7/layout/LinearBlockProcessNumbered"/>
    <dgm:cxn modelId="{2BF679C3-F4EA-7F4C-BB8A-CC73560AE5FB}" type="presParOf" srcId="{1D2841B0-3767-FE46-A9D6-500EBE85897A}" destId="{279DA1A4-D56B-3E4B-BCEA-BC63EB66A0C3}"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50152-24E6-994E-B0BE-7544C2AE6A44}">
      <dsp:nvSpPr>
        <dsp:cNvPr id="0" name=""/>
        <dsp:cNvSpPr/>
      </dsp:nvSpPr>
      <dsp:spPr>
        <a:xfrm>
          <a:off x="0" y="2660"/>
          <a:ext cx="62902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A5649-0328-FF4D-9E08-00747DE58475}">
      <dsp:nvSpPr>
        <dsp:cNvPr id="0" name=""/>
        <dsp:cNvSpPr/>
      </dsp:nvSpPr>
      <dsp:spPr>
        <a:xfrm>
          <a:off x="0" y="2660"/>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You are the one</a:t>
          </a:r>
        </a:p>
      </dsp:txBody>
      <dsp:txXfrm>
        <a:off x="0" y="2660"/>
        <a:ext cx="6290226" cy="1814141"/>
      </dsp:txXfrm>
    </dsp:sp>
    <dsp:sp modelId="{641E3471-BBAC-AB47-BE18-94C0ACF4981E}">
      <dsp:nvSpPr>
        <dsp:cNvPr id="0" name=""/>
        <dsp:cNvSpPr/>
      </dsp:nvSpPr>
      <dsp:spPr>
        <a:xfrm>
          <a:off x="0" y="1816801"/>
          <a:ext cx="6290226" cy="0"/>
        </a:xfrm>
        <a:prstGeom prst="line">
          <a:avLst/>
        </a:prstGeom>
        <a:solidFill>
          <a:schemeClr val="accent2">
            <a:hueOff val="574745"/>
            <a:satOff val="-9386"/>
            <a:lumOff val="588"/>
            <a:alphaOff val="0"/>
          </a:schemeClr>
        </a:solidFill>
        <a:ln w="12700" cap="flat" cmpd="sng" algn="ctr">
          <a:solidFill>
            <a:schemeClr val="accent2">
              <a:hueOff val="574745"/>
              <a:satOff val="-9386"/>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D6307-DB22-5E42-A820-D4D428CC1C9F}">
      <dsp:nvSpPr>
        <dsp:cNvPr id="0" name=""/>
        <dsp:cNvSpPr/>
      </dsp:nvSpPr>
      <dsp:spPr>
        <a:xfrm>
          <a:off x="0" y="1816801"/>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This is the place</a:t>
          </a:r>
        </a:p>
      </dsp:txBody>
      <dsp:txXfrm>
        <a:off x="0" y="1816801"/>
        <a:ext cx="6290226" cy="1814141"/>
      </dsp:txXfrm>
    </dsp:sp>
    <dsp:sp modelId="{8B09B298-0222-504E-B973-3068488EA519}">
      <dsp:nvSpPr>
        <dsp:cNvPr id="0" name=""/>
        <dsp:cNvSpPr/>
      </dsp:nvSpPr>
      <dsp:spPr>
        <a:xfrm>
          <a:off x="0" y="3630943"/>
          <a:ext cx="6290226" cy="0"/>
        </a:xfrm>
        <a:prstGeom prst="line">
          <a:avLst/>
        </a:prstGeom>
        <a:solidFill>
          <a:schemeClr val="accent2">
            <a:hueOff val="1149490"/>
            <a:satOff val="-18772"/>
            <a:lumOff val="1176"/>
            <a:alphaOff val="0"/>
          </a:schemeClr>
        </a:solidFill>
        <a:ln w="12700" cap="flat" cmpd="sng" algn="ctr">
          <a:solidFill>
            <a:schemeClr val="accent2">
              <a:hueOff val="1149490"/>
              <a:satOff val="-18772"/>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340D8C-026A-0B45-84EF-9CD6E5F4BA88}">
      <dsp:nvSpPr>
        <dsp:cNvPr id="0" name=""/>
        <dsp:cNvSpPr/>
      </dsp:nvSpPr>
      <dsp:spPr>
        <a:xfrm>
          <a:off x="0" y="3630943"/>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And now is the time to be a HIS-tory Maker for Jesus.</a:t>
          </a:r>
        </a:p>
      </dsp:txBody>
      <dsp:txXfrm>
        <a:off x="0" y="3630943"/>
        <a:ext cx="6290226" cy="1814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AEEED-5FA1-954D-B740-D830381EF7B7}">
      <dsp:nvSpPr>
        <dsp:cNvPr id="0" name=""/>
        <dsp:cNvSpPr/>
      </dsp:nvSpPr>
      <dsp:spPr>
        <a:xfrm>
          <a:off x="0" y="665"/>
          <a:ext cx="62902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2A4712-0A67-264A-B888-2A4034505866}">
      <dsp:nvSpPr>
        <dsp:cNvPr id="0" name=""/>
        <dsp:cNvSpPr/>
      </dsp:nvSpPr>
      <dsp:spPr>
        <a:xfrm>
          <a:off x="0" y="665"/>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People</a:t>
          </a:r>
        </a:p>
      </dsp:txBody>
      <dsp:txXfrm>
        <a:off x="0" y="665"/>
        <a:ext cx="6290226" cy="1089282"/>
      </dsp:txXfrm>
    </dsp:sp>
    <dsp:sp modelId="{0D31204C-0CE9-7B4D-9B7F-4BDAE7BD1454}">
      <dsp:nvSpPr>
        <dsp:cNvPr id="0" name=""/>
        <dsp:cNvSpPr/>
      </dsp:nvSpPr>
      <dsp:spPr>
        <a:xfrm>
          <a:off x="0" y="1089948"/>
          <a:ext cx="6290226" cy="0"/>
        </a:xfrm>
        <a:prstGeom prst="line">
          <a:avLst/>
        </a:prstGeom>
        <a:solidFill>
          <a:schemeClr val="accent2">
            <a:hueOff val="287373"/>
            <a:satOff val="-4693"/>
            <a:lumOff val="294"/>
            <a:alphaOff val="0"/>
          </a:schemeClr>
        </a:solidFill>
        <a:ln w="12700" cap="flat" cmpd="sng" algn="ctr">
          <a:solidFill>
            <a:schemeClr val="accent2">
              <a:hueOff val="287373"/>
              <a:satOff val="-4693"/>
              <a:lumOff val="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798E1D-D7D1-4746-9467-E7EF0F5F083D}">
      <dsp:nvSpPr>
        <dsp:cNvPr id="0" name=""/>
        <dsp:cNvSpPr/>
      </dsp:nvSpPr>
      <dsp:spPr>
        <a:xfrm>
          <a:off x="0" y="1089948"/>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Christians/ Believers</a:t>
          </a:r>
        </a:p>
      </dsp:txBody>
      <dsp:txXfrm>
        <a:off x="0" y="1089948"/>
        <a:ext cx="6290226" cy="1089282"/>
      </dsp:txXfrm>
    </dsp:sp>
    <dsp:sp modelId="{316448A6-FDA0-5840-A94E-EF8093B5052B}">
      <dsp:nvSpPr>
        <dsp:cNvPr id="0" name=""/>
        <dsp:cNvSpPr/>
      </dsp:nvSpPr>
      <dsp:spPr>
        <a:xfrm>
          <a:off x="0" y="2179231"/>
          <a:ext cx="6290226" cy="0"/>
        </a:xfrm>
        <a:prstGeom prst="line">
          <a:avLst/>
        </a:prstGeom>
        <a:solidFill>
          <a:schemeClr val="accent2">
            <a:hueOff val="574745"/>
            <a:satOff val="-9386"/>
            <a:lumOff val="588"/>
            <a:alphaOff val="0"/>
          </a:schemeClr>
        </a:solidFill>
        <a:ln w="12700" cap="flat" cmpd="sng" algn="ctr">
          <a:solidFill>
            <a:schemeClr val="accent2">
              <a:hueOff val="574745"/>
              <a:satOff val="-9386"/>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D7AB03-81A3-DA4A-9417-966108A10ED9}">
      <dsp:nvSpPr>
        <dsp:cNvPr id="0" name=""/>
        <dsp:cNvSpPr/>
      </dsp:nvSpPr>
      <dsp:spPr>
        <a:xfrm>
          <a:off x="0" y="2179231"/>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Workers / Pastors/ Missionaries</a:t>
          </a:r>
        </a:p>
      </dsp:txBody>
      <dsp:txXfrm>
        <a:off x="0" y="2179231"/>
        <a:ext cx="6290226" cy="1089282"/>
      </dsp:txXfrm>
    </dsp:sp>
    <dsp:sp modelId="{832CC64A-3BF8-2740-8456-6B45C7271528}">
      <dsp:nvSpPr>
        <dsp:cNvPr id="0" name=""/>
        <dsp:cNvSpPr/>
      </dsp:nvSpPr>
      <dsp:spPr>
        <a:xfrm>
          <a:off x="0" y="3268513"/>
          <a:ext cx="6290226" cy="0"/>
        </a:xfrm>
        <a:prstGeom prst="line">
          <a:avLst/>
        </a:prstGeom>
        <a:solidFill>
          <a:schemeClr val="accent2">
            <a:hueOff val="862118"/>
            <a:satOff val="-14079"/>
            <a:lumOff val="882"/>
            <a:alphaOff val="0"/>
          </a:schemeClr>
        </a:solidFill>
        <a:ln w="12700" cap="flat" cmpd="sng" algn="ctr">
          <a:solidFill>
            <a:schemeClr val="accent2">
              <a:hueOff val="862118"/>
              <a:satOff val="-14079"/>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A53C99-588B-6E4D-BAD6-A98B0113D298}">
      <dsp:nvSpPr>
        <dsp:cNvPr id="0" name=""/>
        <dsp:cNvSpPr/>
      </dsp:nvSpPr>
      <dsp:spPr>
        <a:xfrm>
          <a:off x="0" y="3268513"/>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Rulers / Administrators/ PM/ President/MPs/ MLAs/Counselors</a:t>
          </a:r>
        </a:p>
      </dsp:txBody>
      <dsp:txXfrm>
        <a:off x="0" y="3268513"/>
        <a:ext cx="6290226" cy="1089282"/>
      </dsp:txXfrm>
    </dsp:sp>
    <dsp:sp modelId="{674AED16-0DE5-6846-9440-10AA4BDDC498}">
      <dsp:nvSpPr>
        <dsp:cNvPr id="0" name=""/>
        <dsp:cNvSpPr/>
      </dsp:nvSpPr>
      <dsp:spPr>
        <a:xfrm>
          <a:off x="0" y="4357796"/>
          <a:ext cx="6290226" cy="0"/>
        </a:xfrm>
        <a:prstGeom prst="line">
          <a:avLst/>
        </a:prstGeom>
        <a:solidFill>
          <a:schemeClr val="accent2">
            <a:hueOff val="1149490"/>
            <a:satOff val="-18772"/>
            <a:lumOff val="1176"/>
            <a:alphaOff val="0"/>
          </a:schemeClr>
        </a:solidFill>
        <a:ln w="12700" cap="flat" cmpd="sng" algn="ctr">
          <a:solidFill>
            <a:schemeClr val="accent2">
              <a:hueOff val="1149490"/>
              <a:satOff val="-18772"/>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49D686-4081-3740-829C-1E432626C128}">
      <dsp:nvSpPr>
        <dsp:cNvPr id="0" name=""/>
        <dsp:cNvSpPr/>
      </dsp:nvSpPr>
      <dsp:spPr>
        <a:xfrm>
          <a:off x="0" y="4357796"/>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Against the Plan of the Evil One.</a:t>
          </a:r>
        </a:p>
      </dsp:txBody>
      <dsp:txXfrm>
        <a:off x="0" y="4357796"/>
        <a:ext cx="6290226" cy="1089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5D062-0AD0-0E48-A2F6-F108B1E29D06}">
      <dsp:nvSpPr>
        <dsp:cNvPr id="0" name=""/>
        <dsp:cNvSpPr/>
      </dsp:nvSpPr>
      <dsp:spPr>
        <a:xfrm>
          <a:off x="211" y="233902"/>
          <a:ext cx="2551881" cy="3062257"/>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txBody>
        <a:bodyPr spcFirstLastPara="0" vert="horz" wrap="square" lIns="252069" tIns="0" rIns="252069" bIns="330200" numCol="1" spcCol="1270" anchor="t" anchorCtr="0">
          <a:noAutofit/>
        </a:bodyPr>
        <a:lstStyle/>
        <a:p>
          <a:pPr marL="0" lvl="0" indent="0" algn="l" defTabSz="1066800">
            <a:lnSpc>
              <a:spcPct val="90000"/>
            </a:lnSpc>
            <a:spcBef>
              <a:spcPct val="0"/>
            </a:spcBef>
            <a:spcAft>
              <a:spcPct val="35000"/>
            </a:spcAft>
            <a:buNone/>
          </a:pPr>
          <a:r>
            <a:rPr lang="en-US" sz="2400" kern="1200"/>
            <a:t>Teach me How to Pray</a:t>
          </a:r>
        </a:p>
      </dsp:txBody>
      <dsp:txXfrm>
        <a:off x="211" y="1458805"/>
        <a:ext cx="2551881" cy="1837354"/>
      </dsp:txXfrm>
    </dsp:sp>
    <dsp:sp modelId="{98F9EDD2-4A6D-AB43-BCDE-CACF91D55501}">
      <dsp:nvSpPr>
        <dsp:cNvPr id="0" name=""/>
        <dsp:cNvSpPr/>
      </dsp:nvSpPr>
      <dsp:spPr>
        <a:xfrm>
          <a:off x="211" y="233902"/>
          <a:ext cx="2551881" cy="1224903"/>
        </a:xfrm>
        <a:prstGeom prst="rect">
          <a:avLst/>
        </a:prstGeom>
        <a:noFill/>
        <a:ln w="9525" cap="flat" cmpd="sng" algn="ctr">
          <a:noFill/>
          <a:prstDash val="solid"/>
        </a:ln>
        <a:effectLst/>
        <a:scene3d>
          <a:camera prst="orthographicFront">
            <a:rot lat="0" lon="0" rev="0"/>
          </a:camera>
          <a:lightRig rig="threeP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52069" tIns="165100" rIns="252069" bIns="165100" numCol="1" spcCol="1270" anchor="ctr" anchorCtr="0">
          <a:noAutofit/>
        </a:bodyPr>
        <a:lstStyle/>
        <a:p>
          <a:pPr marL="0" lvl="0" indent="0" algn="l" defTabSz="2800350">
            <a:lnSpc>
              <a:spcPct val="90000"/>
            </a:lnSpc>
            <a:spcBef>
              <a:spcPct val="0"/>
            </a:spcBef>
            <a:spcAft>
              <a:spcPct val="35000"/>
            </a:spcAft>
            <a:buNone/>
          </a:pPr>
          <a:r>
            <a:rPr lang="en-US" sz="6300" kern="1200"/>
            <a:t>01</a:t>
          </a:r>
        </a:p>
      </dsp:txBody>
      <dsp:txXfrm>
        <a:off x="211" y="233902"/>
        <a:ext cx="2551881" cy="1224903"/>
      </dsp:txXfrm>
    </dsp:sp>
    <dsp:sp modelId="{1855590A-2728-894E-872E-E2862730E94B}">
      <dsp:nvSpPr>
        <dsp:cNvPr id="0" name=""/>
        <dsp:cNvSpPr/>
      </dsp:nvSpPr>
      <dsp:spPr>
        <a:xfrm>
          <a:off x="2756243" y="233902"/>
          <a:ext cx="2551881" cy="3062257"/>
        </a:xfrm>
        <a:prstGeom prst="rect">
          <a:avLst/>
        </a:prstGeom>
        <a:gradFill rotWithShape="0">
          <a:gsLst>
            <a:gs pos="0">
              <a:schemeClr val="accent2">
                <a:hueOff val="383163"/>
                <a:satOff val="-6257"/>
                <a:lumOff val="392"/>
                <a:alphaOff val="0"/>
                <a:tint val="96000"/>
                <a:satMod val="100000"/>
                <a:lumMod val="104000"/>
              </a:schemeClr>
            </a:gs>
            <a:gs pos="78000">
              <a:schemeClr val="accent2">
                <a:hueOff val="383163"/>
                <a:satOff val="-6257"/>
                <a:lumOff val="392"/>
                <a:alphaOff val="0"/>
                <a:shade val="100000"/>
                <a:satMod val="110000"/>
                <a:lumMod val="100000"/>
              </a:schemeClr>
            </a:gs>
          </a:gsLst>
          <a:lin ang="5400000" scaled="0"/>
        </a:gradFill>
        <a:ln w="9525" cap="flat" cmpd="sng" algn="ctr">
          <a:solidFill>
            <a:schemeClr val="accent2">
              <a:hueOff val="383163"/>
              <a:satOff val="-6257"/>
              <a:lumOff val="392"/>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txBody>
        <a:bodyPr spcFirstLastPara="0" vert="horz" wrap="square" lIns="252069" tIns="0" rIns="252069" bIns="330200" numCol="1" spcCol="1270" anchor="t" anchorCtr="0">
          <a:noAutofit/>
        </a:bodyPr>
        <a:lstStyle/>
        <a:p>
          <a:pPr marL="0" lvl="0" indent="0" algn="l" defTabSz="1066800">
            <a:lnSpc>
              <a:spcPct val="90000"/>
            </a:lnSpc>
            <a:spcBef>
              <a:spcPct val="0"/>
            </a:spcBef>
            <a:spcAft>
              <a:spcPct val="35000"/>
            </a:spcAft>
            <a:buNone/>
          </a:pPr>
          <a:r>
            <a:rPr lang="en-US" sz="2400" kern="1200"/>
            <a:t>Give me Grace to Pray</a:t>
          </a:r>
        </a:p>
      </dsp:txBody>
      <dsp:txXfrm>
        <a:off x="2756243" y="1458805"/>
        <a:ext cx="2551881" cy="1837354"/>
      </dsp:txXfrm>
    </dsp:sp>
    <dsp:sp modelId="{985BC5A5-89D4-BF49-BAEA-4F9B082B843B}">
      <dsp:nvSpPr>
        <dsp:cNvPr id="0" name=""/>
        <dsp:cNvSpPr/>
      </dsp:nvSpPr>
      <dsp:spPr>
        <a:xfrm>
          <a:off x="2756243" y="233902"/>
          <a:ext cx="2551881" cy="1224903"/>
        </a:xfrm>
        <a:prstGeom prst="rect">
          <a:avLst/>
        </a:prstGeom>
        <a:noFill/>
        <a:ln w="9525" cap="flat" cmpd="sng" algn="ctr">
          <a:noFill/>
          <a:prstDash val="solid"/>
        </a:ln>
        <a:effectLst/>
        <a:scene3d>
          <a:camera prst="orthographicFront">
            <a:rot lat="0" lon="0" rev="0"/>
          </a:camera>
          <a:lightRig rig="threeP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52069" tIns="165100" rIns="252069" bIns="165100" numCol="1" spcCol="1270" anchor="ctr" anchorCtr="0">
          <a:noAutofit/>
        </a:bodyPr>
        <a:lstStyle/>
        <a:p>
          <a:pPr marL="0" lvl="0" indent="0" algn="l" defTabSz="2800350">
            <a:lnSpc>
              <a:spcPct val="90000"/>
            </a:lnSpc>
            <a:spcBef>
              <a:spcPct val="0"/>
            </a:spcBef>
            <a:spcAft>
              <a:spcPct val="35000"/>
            </a:spcAft>
            <a:buNone/>
          </a:pPr>
          <a:r>
            <a:rPr lang="en-US" sz="6300" kern="1200"/>
            <a:t>02</a:t>
          </a:r>
        </a:p>
      </dsp:txBody>
      <dsp:txXfrm>
        <a:off x="2756243" y="233902"/>
        <a:ext cx="2551881" cy="1224903"/>
      </dsp:txXfrm>
    </dsp:sp>
    <dsp:sp modelId="{63EFEB2D-3D9B-8943-A81C-E1F3F8BEF365}">
      <dsp:nvSpPr>
        <dsp:cNvPr id="0" name=""/>
        <dsp:cNvSpPr/>
      </dsp:nvSpPr>
      <dsp:spPr>
        <a:xfrm>
          <a:off x="5512275" y="233902"/>
          <a:ext cx="2551881" cy="3062257"/>
        </a:xfrm>
        <a:prstGeom prst="rect">
          <a:avLst/>
        </a:prstGeom>
        <a:gradFill rotWithShape="0">
          <a:gsLst>
            <a:gs pos="0">
              <a:schemeClr val="accent2">
                <a:hueOff val="766327"/>
                <a:satOff val="-12515"/>
                <a:lumOff val="784"/>
                <a:alphaOff val="0"/>
                <a:tint val="96000"/>
                <a:satMod val="100000"/>
                <a:lumMod val="104000"/>
              </a:schemeClr>
            </a:gs>
            <a:gs pos="78000">
              <a:schemeClr val="accent2">
                <a:hueOff val="766327"/>
                <a:satOff val="-12515"/>
                <a:lumOff val="784"/>
                <a:alphaOff val="0"/>
                <a:shade val="100000"/>
                <a:satMod val="110000"/>
                <a:lumMod val="100000"/>
              </a:schemeClr>
            </a:gs>
          </a:gsLst>
          <a:lin ang="5400000" scaled="0"/>
        </a:gradFill>
        <a:ln w="9525" cap="flat" cmpd="sng" algn="ctr">
          <a:solidFill>
            <a:schemeClr val="accent2">
              <a:hueOff val="766327"/>
              <a:satOff val="-12515"/>
              <a:lumOff val="784"/>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txBody>
        <a:bodyPr spcFirstLastPara="0" vert="horz" wrap="square" lIns="252069" tIns="0" rIns="252069" bIns="330200" numCol="1" spcCol="1270" anchor="t" anchorCtr="0">
          <a:noAutofit/>
        </a:bodyPr>
        <a:lstStyle/>
        <a:p>
          <a:pPr marL="0" lvl="0" indent="0" algn="l" defTabSz="1066800">
            <a:lnSpc>
              <a:spcPct val="90000"/>
            </a:lnSpc>
            <a:spcBef>
              <a:spcPct val="0"/>
            </a:spcBef>
            <a:spcAft>
              <a:spcPct val="35000"/>
            </a:spcAft>
            <a:buNone/>
          </a:pPr>
          <a:r>
            <a:rPr lang="en-US" sz="2400" kern="1200"/>
            <a:t>Give me Strength to Pray</a:t>
          </a:r>
        </a:p>
      </dsp:txBody>
      <dsp:txXfrm>
        <a:off x="5512275" y="1458805"/>
        <a:ext cx="2551881" cy="1837354"/>
      </dsp:txXfrm>
    </dsp:sp>
    <dsp:sp modelId="{69CC4ABF-836C-E546-BEA5-39FF095CAFE3}">
      <dsp:nvSpPr>
        <dsp:cNvPr id="0" name=""/>
        <dsp:cNvSpPr/>
      </dsp:nvSpPr>
      <dsp:spPr>
        <a:xfrm>
          <a:off x="5512275" y="233902"/>
          <a:ext cx="2551881" cy="1224903"/>
        </a:xfrm>
        <a:prstGeom prst="rect">
          <a:avLst/>
        </a:prstGeom>
        <a:noFill/>
        <a:ln w="9525" cap="flat" cmpd="sng" algn="ctr">
          <a:noFill/>
          <a:prstDash val="solid"/>
        </a:ln>
        <a:effectLst/>
        <a:scene3d>
          <a:camera prst="orthographicFront">
            <a:rot lat="0" lon="0" rev="0"/>
          </a:camera>
          <a:lightRig rig="threeP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52069" tIns="165100" rIns="252069" bIns="165100" numCol="1" spcCol="1270" anchor="ctr" anchorCtr="0">
          <a:noAutofit/>
        </a:bodyPr>
        <a:lstStyle/>
        <a:p>
          <a:pPr marL="0" lvl="0" indent="0" algn="l" defTabSz="2800350">
            <a:lnSpc>
              <a:spcPct val="90000"/>
            </a:lnSpc>
            <a:spcBef>
              <a:spcPct val="0"/>
            </a:spcBef>
            <a:spcAft>
              <a:spcPct val="35000"/>
            </a:spcAft>
            <a:buNone/>
          </a:pPr>
          <a:r>
            <a:rPr lang="en-US" sz="6300" kern="1200"/>
            <a:t>03</a:t>
          </a:r>
        </a:p>
      </dsp:txBody>
      <dsp:txXfrm>
        <a:off x="5512275" y="233902"/>
        <a:ext cx="2551881" cy="1224903"/>
      </dsp:txXfrm>
    </dsp:sp>
    <dsp:sp modelId="{965E76E1-E888-2245-BF3D-15D1F9EC5866}">
      <dsp:nvSpPr>
        <dsp:cNvPr id="0" name=""/>
        <dsp:cNvSpPr/>
      </dsp:nvSpPr>
      <dsp:spPr>
        <a:xfrm>
          <a:off x="8268307" y="233902"/>
          <a:ext cx="2551881" cy="3062257"/>
        </a:xfrm>
        <a:prstGeom prst="rect">
          <a:avLst/>
        </a:prstGeom>
        <a:gradFill rotWithShape="0">
          <a:gsLst>
            <a:gs pos="0">
              <a:schemeClr val="accent2">
                <a:hueOff val="1149490"/>
                <a:satOff val="-18772"/>
                <a:lumOff val="1176"/>
                <a:alphaOff val="0"/>
                <a:tint val="96000"/>
                <a:satMod val="100000"/>
                <a:lumMod val="104000"/>
              </a:schemeClr>
            </a:gs>
            <a:gs pos="78000">
              <a:schemeClr val="accent2">
                <a:hueOff val="1149490"/>
                <a:satOff val="-18772"/>
                <a:lumOff val="1176"/>
                <a:alphaOff val="0"/>
                <a:shade val="100000"/>
                <a:satMod val="110000"/>
                <a:lumMod val="100000"/>
              </a:schemeClr>
            </a:gs>
          </a:gsLst>
          <a:lin ang="5400000" scaled="0"/>
        </a:gradFill>
        <a:ln w="9525" cap="flat" cmpd="sng" algn="ctr">
          <a:solidFill>
            <a:schemeClr val="accent2">
              <a:hueOff val="1149490"/>
              <a:satOff val="-18772"/>
              <a:lumOff val="1176"/>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txBody>
        <a:bodyPr spcFirstLastPara="0" vert="horz" wrap="square" lIns="252069" tIns="0" rIns="252069" bIns="330200" numCol="1" spcCol="1270" anchor="t" anchorCtr="0">
          <a:noAutofit/>
        </a:bodyPr>
        <a:lstStyle/>
        <a:p>
          <a:pPr marL="0" lvl="0" indent="0" algn="l" defTabSz="1066800">
            <a:lnSpc>
              <a:spcPct val="90000"/>
            </a:lnSpc>
            <a:spcBef>
              <a:spcPct val="0"/>
            </a:spcBef>
            <a:spcAft>
              <a:spcPct val="35000"/>
            </a:spcAft>
            <a:buNone/>
          </a:pPr>
          <a:r>
            <a:rPr lang="en-US" sz="2400" kern="1200"/>
            <a:t>Pour unto me the Spirit of Intercession – Zac 12:10</a:t>
          </a:r>
        </a:p>
      </dsp:txBody>
      <dsp:txXfrm>
        <a:off x="8268307" y="1458805"/>
        <a:ext cx="2551881" cy="1837354"/>
      </dsp:txXfrm>
    </dsp:sp>
    <dsp:sp modelId="{8E5B8A85-BFD0-E643-AD6B-BC4CA2A9E4F6}">
      <dsp:nvSpPr>
        <dsp:cNvPr id="0" name=""/>
        <dsp:cNvSpPr/>
      </dsp:nvSpPr>
      <dsp:spPr>
        <a:xfrm>
          <a:off x="8268307" y="233902"/>
          <a:ext cx="2551881" cy="1224903"/>
        </a:xfrm>
        <a:prstGeom prst="rect">
          <a:avLst/>
        </a:prstGeom>
        <a:noFill/>
        <a:ln w="9525" cap="flat" cmpd="sng" algn="ctr">
          <a:noFill/>
          <a:prstDash val="solid"/>
        </a:ln>
        <a:effectLst/>
        <a:scene3d>
          <a:camera prst="orthographicFront">
            <a:rot lat="0" lon="0" rev="0"/>
          </a:camera>
          <a:lightRig rig="threeP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52069" tIns="165100" rIns="252069" bIns="165100" numCol="1" spcCol="1270" anchor="ctr" anchorCtr="0">
          <a:noAutofit/>
        </a:bodyPr>
        <a:lstStyle/>
        <a:p>
          <a:pPr marL="0" lvl="0" indent="0" algn="l" defTabSz="2800350">
            <a:lnSpc>
              <a:spcPct val="90000"/>
            </a:lnSpc>
            <a:spcBef>
              <a:spcPct val="0"/>
            </a:spcBef>
            <a:spcAft>
              <a:spcPct val="35000"/>
            </a:spcAft>
            <a:buNone/>
          </a:pPr>
          <a:r>
            <a:rPr lang="en-US" sz="6300" kern="1200"/>
            <a:t>04</a:t>
          </a:r>
        </a:p>
      </dsp:txBody>
      <dsp:txXfrm>
        <a:off x="8268307" y="233902"/>
        <a:ext cx="2551881" cy="122490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A308F-BD6E-4C3C-9BCA-C13A20511DEB}" type="datetimeFigureOut">
              <a:rPr lang="en-US" smtClean="0"/>
              <a:t>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BD25C-C808-41E6-8F9C-FD8C2B2B778B}" type="slidenum">
              <a:rPr lang="en-US" smtClean="0"/>
              <a:t>‹#›</a:t>
            </a:fld>
            <a:endParaRPr lang="en-US"/>
          </a:p>
        </p:txBody>
      </p:sp>
    </p:spTree>
    <p:extLst>
      <p:ext uri="{BB962C8B-B14F-4D97-AF65-F5344CB8AC3E}">
        <p14:creationId xmlns:p14="http://schemas.microsoft.com/office/powerpoint/2010/main" val="4963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conomictimes.indiatimes.com/tech/internet/internet-users-in-india-to-reach-627-million-in-2019-report/articleshow/68288868.cms?from=md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conomictimes.indiatimes.com/articleshow/69040395.cms?from=mdr&amp;utm_source=contentofinterest&amp;utm_medium=text&amp;utm_campaign=cpps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E2802CE-646E-2E31-67BF-045CB3E656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4647ED4A-CC8B-EBCE-EA45-C99F6CAF8A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India and China are home to 39 per cent of the 830 million young people worldwide who use the Internet, according to a UN report.</a:t>
            </a:r>
          </a:p>
          <a:p>
            <a:r>
              <a:rPr lang="en-US" altLang="en-US" sz="1000"/>
              <a:t>https://www.thehindubusinessline.com/info-tech/india-china-home-to-39-of-young-internet-users-un-report/article9796579.ece</a:t>
            </a:r>
          </a:p>
          <a:p>
            <a:endParaRPr lang="en-US" altLang="en-US"/>
          </a:p>
          <a:p>
            <a:endParaRPr lang="en-US" altLang="en-US"/>
          </a:p>
          <a:p>
            <a:r>
              <a:rPr lang="en-US" altLang="en-US"/>
              <a:t>35 percent growth in internet users in rural India.</a:t>
            </a:r>
          </a:p>
          <a:p>
            <a:br>
              <a:rPr lang="en-US" altLang="en-US" sz="800"/>
            </a:br>
            <a:r>
              <a:rPr lang="en-US" altLang="en-US" sz="800">
                <a:hlinkClick r:id="rId3"/>
              </a:rPr>
              <a:t>https://economictimes.indiatimes.com/tech/internet/internet-users-in-india-to-reach-627-million-in-2019-report/articleshow/68288868.cms?from=mdr</a:t>
            </a:r>
            <a:endParaRPr lang="en-US" altLang="en-US" sz="800"/>
          </a:p>
          <a:p>
            <a:endParaRPr lang="en-US" altLang="en-US"/>
          </a:p>
          <a:p>
            <a:r>
              <a:rPr lang="en-US" altLang="en-US"/>
              <a:t>Internet users in India to rise by 40%, smartphones to double by 2023: McKinsey </a:t>
            </a:r>
            <a:br>
              <a:rPr lang="en-US" altLang="en-US"/>
            </a:br>
            <a:br>
              <a:rPr lang="en-US" altLang="en-US"/>
            </a:br>
            <a:r>
              <a:rPr lang="en-US" altLang="en-US"/>
              <a:t>Read more at:</a:t>
            </a:r>
            <a:br>
              <a:rPr lang="en-US" altLang="en-US"/>
            </a:br>
            <a:r>
              <a:rPr lang="en-US" altLang="en-US" sz="1000">
                <a:hlinkClick r:id="rId4"/>
              </a:rPr>
              <a:t>//economictimes.indiatimes.com/articleshow/69040395.cms?from=mdr&amp;utm_source=contentofinterest&amp;utm_medium=text&amp;utm_campaign=cppst</a:t>
            </a:r>
            <a:endParaRPr lang="en-US" altLang="en-US" sz="1000"/>
          </a:p>
          <a:p>
            <a:endParaRPr lang="en-US" altLang="en-US"/>
          </a:p>
        </p:txBody>
      </p:sp>
      <p:sp>
        <p:nvSpPr>
          <p:cNvPr id="7172" name="Slide Number Placeholder 3">
            <a:extLst>
              <a:ext uri="{FF2B5EF4-FFF2-40B4-BE49-F238E27FC236}">
                <a16:creationId xmlns:a16="http://schemas.microsoft.com/office/drawing/2014/main" id="{4E89121A-C6CE-F105-7D44-C019F81CBF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C06645-ECFF-5F4B-86C1-2BAFE569E246}" type="slidenum">
              <a:rPr lang="en-US" altLang="en-US"/>
              <a:pPr/>
              <a:t>3</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00D47A7A-5162-1754-7ACC-2A231AB4AAAF}"/>
              </a:ext>
            </a:extLst>
          </p:cNvPr>
          <p:cNvSpPr>
            <a:spLocks noGrp="1" noRot="1" noChangeAspect="1" noTextEdit="1"/>
          </p:cNvSpPr>
          <p:nvPr>
            <p:ph type="sldImg"/>
          </p:nvPr>
        </p:nvSpPr>
        <p:spPr>
          <a:ln/>
        </p:spPr>
      </p:sp>
      <p:sp>
        <p:nvSpPr>
          <p:cNvPr id="193539" name="Notes Placeholder 2">
            <a:extLst>
              <a:ext uri="{FF2B5EF4-FFF2-40B4-BE49-F238E27FC236}">
                <a16:creationId xmlns:a16="http://schemas.microsoft.com/office/drawing/2014/main" id="{68546CC5-A27C-AC28-3626-515B18742A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93540" name="Slide Number Placeholder 3">
            <a:extLst>
              <a:ext uri="{FF2B5EF4-FFF2-40B4-BE49-F238E27FC236}">
                <a16:creationId xmlns:a16="http://schemas.microsoft.com/office/drawing/2014/main" id="{6AB34461-9556-26E2-6BF5-E52F19799EB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667E134F-79AF-FF4A-80B4-A9E2A4BA8AEA}" type="slidenum">
              <a:rPr lang="en-US" altLang="en-US" sz="1200">
                <a:latin typeface="Arial" panose="020B0604020202020204" pitchFamily="34" charset="0"/>
                <a:cs typeface="Arial" panose="020B0604020202020204" pitchFamily="34" charset="0"/>
              </a:rPr>
              <a:pPr algn="r" eaLnBrk="1" hangingPunct="1"/>
              <a:t>22</a:t>
            </a:fld>
            <a:endParaRPr lang="en-US" altLang="en-US" sz="120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B2012CE6-74C8-8EBE-3493-E829BEC6B993}"/>
              </a:ext>
            </a:extLst>
          </p:cNvPr>
          <p:cNvSpPr>
            <a:spLocks noGrp="1" noRot="1" noChangeAspect="1" noTextEdit="1"/>
          </p:cNvSpPr>
          <p:nvPr>
            <p:ph type="sldImg"/>
          </p:nvPr>
        </p:nvSpPr>
        <p:spPr>
          <a:ln/>
        </p:spPr>
      </p:sp>
      <p:sp>
        <p:nvSpPr>
          <p:cNvPr id="194563" name="Notes Placeholder 2">
            <a:extLst>
              <a:ext uri="{FF2B5EF4-FFF2-40B4-BE49-F238E27FC236}">
                <a16:creationId xmlns:a16="http://schemas.microsoft.com/office/drawing/2014/main" id="{9F9425E9-4B85-389F-4C3C-E5134697AB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94564" name="Slide Number Placeholder 3">
            <a:extLst>
              <a:ext uri="{FF2B5EF4-FFF2-40B4-BE49-F238E27FC236}">
                <a16:creationId xmlns:a16="http://schemas.microsoft.com/office/drawing/2014/main" id="{DD60DABA-5D18-1D68-339A-2F9A9B3711F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39C6CB31-0005-E84D-87CC-38F6A60051FD}" type="slidenum">
              <a:rPr lang="en-US" altLang="en-US" sz="1200">
                <a:latin typeface="Arial" panose="020B0604020202020204" pitchFamily="34" charset="0"/>
                <a:cs typeface="Arial" panose="020B0604020202020204" pitchFamily="34" charset="0"/>
              </a:rPr>
              <a:pPr algn="r" eaLnBrk="1" hangingPunct="1"/>
              <a:t>25</a:t>
            </a:fld>
            <a:endParaRPr lang="en-US" altLang="en-US" sz="120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EA0497B1-121F-50E3-6F4B-988EFC78708C}"/>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D559A701-5384-DBFE-E284-9E40EB6EC4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95588" name="Slide Number Placeholder 3">
            <a:extLst>
              <a:ext uri="{FF2B5EF4-FFF2-40B4-BE49-F238E27FC236}">
                <a16:creationId xmlns:a16="http://schemas.microsoft.com/office/drawing/2014/main" id="{58E7E001-DE09-4EB0-7917-F00A4A5CDF9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E4E8C475-7EF6-3444-86EA-877BB478A578}" type="slidenum">
              <a:rPr lang="en-US" altLang="en-US" sz="1200">
                <a:latin typeface="Arial" panose="020B0604020202020204" pitchFamily="34" charset="0"/>
                <a:cs typeface="Arial" panose="020B0604020202020204" pitchFamily="34" charset="0"/>
              </a:rPr>
              <a:pPr algn="r" eaLnBrk="1" hangingPunct="1"/>
              <a:t>27</a:t>
            </a:fld>
            <a:endParaRPr lang="en-US" altLang="en-US" sz="120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6A12B716-4B79-1CEA-A9B5-E1F122534509}"/>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A8B52013-CD66-FB9E-68CA-2F52878CA9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96612" name="Slide Number Placeholder 3">
            <a:extLst>
              <a:ext uri="{FF2B5EF4-FFF2-40B4-BE49-F238E27FC236}">
                <a16:creationId xmlns:a16="http://schemas.microsoft.com/office/drawing/2014/main" id="{9D9CD2FC-3113-081F-E83C-127C79D7EDE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7FF36BEA-4C70-AB4C-ACF9-64ED26A3FDA9}" type="slidenum">
              <a:rPr lang="en-US" altLang="en-US" sz="1200">
                <a:latin typeface="Arial" panose="020B0604020202020204" pitchFamily="34" charset="0"/>
                <a:cs typeface="Arial" panose="020B0604020202020204" pitchFamily="34" charset="0"/>
              </a:rPr>
              <a:pPr algn="r" eaLnBrk="1" hangingPunct="1"/>
              <a:t>28</a:t>
            </a:fld>
            <a:endParaRPr lang="en-US" altLang="en-US" sz="120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B38A976D-6620-47F8-9B02-5CC78C078FE1}"/>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577CBC5D-3776-4F09-BA12-2BE2C403DC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67588" name="Slide Number Placeholder 3">
            <a:extLst>
              <a:ext uri="{FF2B5EF4-FFF2-40B4-BE49-F238E27FC236}">
                <a16:creationId xmlns:a16="http://schemas.microsoft.com/office/drawing/2014/main" id="{EA9306A1-F14F-4D90-A124-D8F528FDCC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CDB6DCF5-D387-464F-8044-9F6B18CB4B92}" type="slidenum">
              <a:rPr lang="en-US" altLang="en-US" smtClean="0">
                <a:latin typeface="Arial" panose="020B0604020202020204" pitchFamily="34" charset="0"/>
              </a:rPr>
              <a:pPr fontAlgn="base">
                <a:spcBef>
                  <a:spcPct val="0"/>
                </a:spcBef>
                <a:spcAft>
                  <a:spcPct val="0"/>
                </a:spcAft>
              </a:pPr>
              <a:t>35</a:t>
            </a:fld>
            <a:endParaRPr lang="en-US" altLang="en-US">
              <a:latin typeface="Arial" panose="020B0604020202020204" pitchFamily="34" charset="0"/>
            </a:endParaRPr>
          </a:p>
        </p:txBody>
      </p:sp>
    </p:spTree>
    <p:extLst>
      <p:ext uri="{BB962C8B-B14F-4D97-AF65-F5344CB8AC3E}">
        <p14:creationId xmlns:p14="http://schemas.microsoft.com/office/powerpoint/2010/main" val="782837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D4456242-8169-491F-902E-1C855FB2FA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CFBC017-DD20-43DE-A0D0-A61561ABEB6F}" type="slidenum">
              <a:rPr lang="en-US" altLang="en-US" smtClean="0">
                <a:latin typeface="Arial" panose="020B0604020202020204" pitchFamily="34" charset="0"/>
              </a:rPr>
              <a:pPr fontAlgn="base">
                <a:spcBef>
                  <a:spcPct val="0"/>
                </a:spcBef>
                <a:spcAft>
                  <a:spcPct val="0"/>
                </a:spcAft>
              </a:pPr>
              <a:t>36</a:t>
            </a:fld>
            <a:endParaRPr lang="en-US" altLang="en-US">
              <a:latin typeface="Arial" panose="020B0604020202020204" pitchFamily="34" charset="0"/>
            </a:endParaRPr>
          </a:p>
        </p:txBody>
      </p:sp>
      <p:sp>
        <p:nvSpPr>
          <p:cNvPr id="69635" name="Rectangle 2">
            <a:extLst>
              <a:ext uri="{FF2B5EF4-FFF2-40B4-BE49-F238E27FC236}">
                <a16:creationId xmlns:a16="http://schemas.microsoft.com/office/drawing/2014/main" id="{F13BD242-59C5-4679-AC0E-139A60EA636F}"/>
              </a:ext>
            </a:extLst>
          </p:cNvPr>
          <p:cNvSpPr>
            <a:spLocks noGrp="1" noRot="1" noChangeAspect="1" noChangeArrowheads="1" noTextEdit="1"/>
          </p:cNvSpPr>
          <p:nvPr>
            <p:ph type="sldImg"/>
          </p:nvPr>
        </p:nvSpPr>
        <p:spPr bwMode="auto">
          <a:xfrm>
            <a:off x="393700"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a:extLst>
              <a:ext uri="{FF2B5EF4-FFF2-40B4-BE49-F238E27FC236}">
                <a16:creationId xmlns:a16="http://schemas.microsoft.com/office/drawing/2014/main" id="{731A7A9D-29A9-4D04-88B3-8515CAF9A72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35" tIns="46849" rIns="92135" bIns="46849"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1015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EFFD2929-9886-4061-A599-29C5C86A1A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3F825257-7E50-4913-9041-81B7B8C6ED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altLang="en-US">
              <a:latin typeface="Arial" panose="020B0604020202020204" pitchFamily="34" charset="0"/>
            </a:endParaRPr>
          </a:p>
        </p:txBody>
      </p:sp>
      <p:sp>
        <p:nvSpPr>
          <p:cNvPr id="177156" name="Slide Number Placeholder 3">
            <a:extLst>
              <a:ext uri="{FF2B5EF4-FFF2-40B4-BE49-F238E27FC236}">
                <a16:creationId xmlns:a16="http://schemas.microsoft.com/office/drawing/2014/main" id="{6936545F-9719-4CB1-AE59-4AC192116D9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E6B20D03-6F2B-4C67-8F12-E5EC0F94952A}" type="slidenum">
              <a:rPr lang="en-US" altLang="en-US" sz="1200">
                <a:latin typeface="Arial" panose="020B0604020202020204" pitchFamily="34" charset="0"/>
              </a:rPr>
              <a:pPr algn="r" eaLnBrk="1" hangingPunct="1"/>
              <a:t>5</a:t>
            </a:fld>
            <a:endParaRPr lang="en-US" altLang="en-US" sz="1200">
              <a:latin typeface="Arial" panose="020B0604020202020204" pitchFamily="34" charset="0"/>
            </a:endParaRPr>
          </a:p>
        </p:txBody>
      </p:sp>
    </p:spTree>
    <p:extLst>
      <p:ext uri="{BB962C8B-B14F-4D97-AF65-F5344CB8AC3E}">
        <p14:creationId xmlns:p14="http://schemas.microsoft.com/office/powerpoint/2010/main" val="2034033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6C3FBCA4-1107-09B6-ACA5-59E346508D8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72ED9853-F828-E04B-B4B4-C0D430428F33}" type="slidenum">
              <a:rPr lang="en-US" altLang="en-US" sz="1200">
                <a:latin typeface="Arial" panose="020B0604020202020204" pitchFamily="34" charset="0"/>
              </a:rPr>
              <a:pPr algn="r" eaLnBrk="1" hangingPunct="1"/>
              <a:t>6</a:t>
            </a:fld>
            <a:endParaRPr lang="en-US" altLang="en-US" sz="1200">
              <a:latin typeface="Arial" panose="020B0604020202020204" pitchFamily="34" charset="0"/>
            </a:endParaRPr>
          </a:p>
        </p:txBody>
      </p:sp>
      <p:sp>
        <p:nvSpPr>
          <p:cNvPr id="178179" name="Rectangle 2">
            <a:extLst>
              <a:ext uri="{FF2B5EF4-FFF2-40B4-BE49-F238E27FC236}">
                <a16:creationId xmlns:a16="http://schemas.microsoft.com/office/drawing/2014/main" id="{0DC41A3E-EF2C-B2C4-C715-2B16F398EA65}"/>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FCF12FF9-1411-69E7-5832-209652D5D5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C946C39B-6F02-473E-8ADA-C74A5C9843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a:extLst>
              <a:ext uri="{FF2B5EF4-FFF2-40B4-BE49-F238E27FC236}">
                <a16:creationId xmlns:a16="http://schemas.microsoft.com/office/drawing/2014/main" id="{6EDCF99D-462E-48D7-B38C-DBB66B34CB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altLang="en-US">
              <a:latin typeface="Arial" panose="020B0604020202020204" pitchFamily="34" charset="0"/>
            </a:endParaRPr>
          </a:p>
        </p:txBody>
      </p:sp>
      <p:sp>
        <p:nvSpPr>
          <p:cNvPr id="179204" name="Slide Number Placeholder 3">
            <a:extLst>
              <a:ext uri="{FF2B5EF4-FFF2-40B4-BE49-F238E27FC236}">
                <a16:creationId xmlns:a16="http://schemas.microsoft.com/office/drawing/2014/main" id="{A0A7BFCC-5802-4D72-8AE3-3A2219E91EF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2070D0FD-4853-4322-B1B8-4B08BE486BA7}" type="slidenum">
              <a:rPr lang="en-US" altLang="en-US" sz="1200">
                <a:latin typeface="Arial" panose="020B0604020202020204" pitchFamily="34" charset="0"/>
              </a:rPr>
              <a:pPr algn="r" eaLnBrk="1" hangingPunct="1"/>
              <a:t>13</a:t>
            </a:fld>
            <a:endParaRPr lang="en-US" altLang="en-US" sz="12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EBE16B04-F246-451A-8707-027A3E43B6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4522973B-9364-42A3-8269-0685409921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altLang="en-US">
              <a:latin typeface="Arial" panose="020B0604020202020204" pitchFamily="34" charset="0"/>
            </a:endParaRPr>
          </a:p>
        </p:txBody>
      </p:sp>
      <p:sp>
        <p:nvSpPr>
          <p:cNvPr id="181252" name="Slide Number Placeholder 3">
            <a:extLst>
              <a:ext uri="{FF2B5EF4-FFF2-40B4-BE49-F238E27FC236}">
                <a16:creationId xmlns:a16="http://schemas.microsoft.com/office/drawing/2014/main" id="{E500ED5A-F386-4B2E-9FA1-B9035B4C100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E5890EE1-9F6C-449E-B2B5-2E99124C9DD7}" type="slidenum">
              <a:rPr lang="en-US" altLang="en-US" sz="1200">
                <a:latin typeface="Arial" panose="020B0604020202020204" pitchFamily="34" charset="0"/>
              </a:rPr>
              <a:pPr algn="r" eaLnBrk="1" hangingPunct="1"/>
              <a:t>14</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4900372A-036B-44A6-820D-9524B4A21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a:extLst>
              <a:ext uri="{FF2B5EF4-FFF2-40B4-BE49-F238E27FC236}">
                <a16:creationId xmlns:a16="http://schemas.microsoft.com/office/drawing/2014/main" id="{9D15A6B7-6598-41C7-883B-D9E10BD7C8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altLang="en-US">
              <a:latin typeface="Arial" panose="020B0604020202020204" pitchFamily="34" charset="0"/>
            </a:endParaRPr>
          </a:p>
        </p:txBody>
      </p:sp>
      <p:sp>
        <p:nvSpPr>
          <p:cNvPr id="185348" name="Slide Number Placeholder 3">
            <a:extLst>
              <a:ext uri="{FF2B5EF4-FFF2-40B4-BE49-F238E27FC236}">
                <a16:creationId xmlns:a16="http://schemas.microsoft.com/office/drawing/2014/main" id="{8CEF7034-AD68-4673-B1CD-6B5194CF175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905AD999-4E00-4E89-98FD-90E1C2F101AC}" type="slidenum">
              <a:rPr lang="en-US" altLang="en-US" sz="1200">
                <a:latin typeface="Arial" panose="020B0604020202020204" pitchFamily="34" charset="0"/>
              </a:rPr>
              <a:pPr algn="r" eaLnBrk="1" hangingPunct="1"/>
              <a:t>16</a:t>
            </a:fld>
            <a:endParaRPr lang="en-US" altLang="en-US" sz="12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D9CD928C-3496-1E83-5337-DA2F8E65A77E}"/>
              </a:ext>
            </a:extLst>
          </p:cNvPr>
          <p:cNvSpPr>
            <a:spLocks noGrp="1" noRot="1" noChangeAspect="1" noTextEdit="1"/>
          </p:cNvSpPr>
          <p:nvPr>
            <p:ph type="sldImg"/>
          </p:nvPr>
        </p:nvSpPr>
        <p:spPr>
          <a:ln/>
        </p:spPr>
      </p:sp>
      <p:sp>
        <p:nvSpPr>
          <p:cNvPr id="190467" name="Notes Placeholder 2">
            <a:extLst>
              <a:ext uri="{FF2B5EF4-FFF2-40B4-BE49-F238E27FC236}">
                <a16:creationId xmlns:a16="http://schemas.microsoft.com/office/drawing/2014/main" id="{16B4B377-683D-9230-B75C-F0AB534013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90468" name="Slide Number Placeholder 3">
            <a:extLst>
              <a:ext uri="{FF2B5EF4-FFF2-40B4-BE49-F238E27FC236}">
                <a16:creationId xmlns:a16="http://schemas.microsoft.com/office/drawing/2014/main" id="{90EC1FFD-E746-D20C-943C-8C591A44832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569760D3-E671-144B-B102-AB9E3C74AC87}" type="slidenum">
              <a:rPr lang="en-US" altLang="en-US" sz="1200">
                <a:latin typeface="Arial" panose="020B0604020202020204" pitchFamily="34" charset="0"/>
                <a:cs typeface="Arial" panose="020B0604020202020204" pitchFamily="34" charset="0"/>
              </a:rPr>
              <a:pPr algn="r" eaLnBrk="1" hangingPunct="1"/>
              <a:t>18</a:t>
            </a:fld>
            <a:endParaRPr lang="en-US" altLang="en-US" sz="120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7E67972E-FA7C-63FE-FB38-099269BA9108}"/>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A5F94251-45C9-3469-070B-4F3E0B4786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CFDDAEE6-8206-0BA0-50F5-4C35D1DDA7A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7AEAC669-A8D9-E74B-8B3B-FD92CAF51E1D}" type="slidenum">
              <a:rPr lang="en-US" altLang="en-US" sz="1200">
                <a:latin typeface="Arial" panose="020B0604020202020204" pitchFamily="34" charset="0"/>
                <a:cs typeface="Arial" panose="020B0604020202020204" pitchFamily="34" charset="0"/>
              </a:rPr>
              <a:pPr algn="r" eaLnBrk="1" hangingPunct="1"/>
              <a:t>19</a:t>
            </a:fld>
            <a:endParaRPr lang="en-US" altLang="en-US" sz="120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BDEBC7F3-50E8-A79E-7541-9958DB8F56F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68E84198-4CEA-1344-85F5-4E6434F15F59}" type="slidenum">
              <a:rPr lang="en-US" altLang="en-US" sz="1200">
                <a:latin typeface="Times New Roman" panose="02020603050405020304" pitchFamily="18" charset="0"/>
                <a:cs typeface="Arial" panose="020B0604020202020204" pitchFamily="34" charset="0"/>
              </a:rPr>
              <a:pPr algn="r" eaLnBrk="1" hangingPunct="1"/>
              <a:t>21</a:t>
            </a:fld>
            <a:endParaRPr lang="en-US" altLang="en-US" sz="1200">
              <a:latin typeface="Times New Roman" panose="02020603050405020304" pitchFamily="18" charset="0"/>
              <a:cs typeface="Arial" panose="020B0604020202020204" pitchFamily="34" charset="0"/>
            </a:endParaRPr>
          </a:p>
        </p:txBody>
      </p:sp>
      <p:sp>
        <p:nvSpPr>
          <p:cNvPr id="192515" name="Rectangle 2">
            <a:extLst>
              <a:ext uri="{FF2B5EF4-FFF2-40B4-BE49-F238E27FC236}">
                <a16:creationId xmlns:a16="http://schemas.microsoft.com/office/drawing/2014/main" id="{C53B5048-2B00-7420-7EC8-EBF547CC46A1}"/>
              </a:ext>
            </a:extLst>
          </p:cNvPr>
          <p:cNvSpPr>
            <a:spLocks noGrp="1" noRot="1" noChangeAspect="1" noChangeArrowheads="1" noTextEdit="1"/>
          </p:cNvSpPr>
          <p:nvPr>
            <p:ph type="sldImg"/>
          </p:nvPr>
        </p:nvSpPr>
        <p:spPr>
          <a:solidFill>
            <a:srgbClr val="FFFFFF"/>
          </a:solidFill>
          <a:ln/>
        </p:spPr>
      </p:sp>
      <p:sp>
        <p:nvSpPr>
          <p:cNvPr id="192516" name="Rectangle 3">
            <a:extLst>
              <a:ext uri="{FF2B5EF4-FFF2-40B4-BE49-F238E27FC236}">
                <a16:creationId xmlns:a16="http://schemas.microsoft.com/office/drawing/2014/main" id="{350B26AB-ED6E-C724-9FE0-B97ACC93F90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8398E72-B96F-481F-9EC4-F8C4BA1AB852}" type="datetimeFigureOut">
              <a:rPr lang="en-US" smtClean="0"/>
              <a:t>7/20/22</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150779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398E72-B96F-481F-9EC4-F8C4BA1AB852}" type="datetimeFigureOut">
              <a:rPr lang="en-US" smtClean="0"/>
              <a:t>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212956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8398E72-B96F-481F-9EC4-F8C4BA1AB852}" type="datetimeFigureOut">
              <a:rPr lang="en-US" smtClean="0"/>
              <a:t>7/20/22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716412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8398E72-B96F-481F-9EC4-F8C4BA1AB852}" type="datetimeFigureOut">
              <a:rPr lang="en-US" smtClean="0"/>
              <a:t>7/20/22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A2FE822-4A5E-4194-9222-B101EABFCCE5}"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879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8398E72-B96F-481F-9EC4-F8C4BA1AB852}" type="datetimeFigureOut">
              <a:rPr lang="en-US" smtClean="0"/>
              <a:t>7/20/22</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4131787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8398E72-B96F-481F-9EC4-F8C4BA1AB852}" type="datetimeFigureOut">
              <a:rPr lang="en-US" smtClean="0"/>
              <a:t>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1883989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8398E72-B96F-481F-9EC4-F8C4BA1AB852}" type="datetimeFigureOut">
              <a:rPr lang="en-US" smtClean="0"/>
              <a:t>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2438411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398E72-B96F-481F-9EC4-F8C4BA1AB852}" type="datetimeFigureOut">
              <a:rPr lang="en-US" smtClean="0"/>
              <a:t>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634579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8398E72-B96F-481F-9EC4-F8C4BA1AB852}" type="datetimeFigureOut">
              <a:rPr lang="en-US" smtClean="0"/>
              <a:t>7/20/22</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121093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398E72-B96F-481F-9EC4-F8C4BA1AB852}" type="datetimeFigureOut">
              <a:rPr lang="en-US" smtClean="0"/>
              <a:t>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238970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8398E72-B96F-481F-9EC4-F8C4BA1AB852}" type="datetimeFigureOut">
              <a:rPr lang="en-US" smtClean="0"/>
              <a:t>7/20/22</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97543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398E72-B96F-481F-9EC4-F8C4BA1AB852}" type="datetimeFigureOut">
              <a:rPr lang="en-US" smtClean="0"/>
              <a:t>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664355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398E72-B96F-481F-9EC4-F8C4BA1AB852}" type="datetimeFigureOut">
              <a:rPr lang="en-US" smtClean="0"/>
              <a:t>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1687929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398E72-B96F-481F-9EC4-F8C4BA1AB852}" type="datetimeFigureOut">
              <a:rPr lang="en-US" smtClean="0"/>
              <a:t>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2633180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8E72-B96F-481F-9EC4-F8C4BA1AB852}" type="datetimeFigureOut">
              <a:rPr lang="en-US" smtClean="0"/>
              <a:t>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265007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398E72-B96F-481F-9EC4-F8C4BA1AB852}" type="datetimeFigureOut">
              <a:rPr lang="en-US" smtClean="0"/>
              <a:t>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77904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398E72-B96F-481F-9EC4-F8C4BA1AB852}" type="datetimeFigureOut">
              <a:rPr lang="en-US" smtClean="0"/>
              <a:t>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FE822-4A5E-4194-9222-B101EABFCCE5}" type="slidenum">
              <a:rPr lang="en-US" smtClean="0"/>
              <a:t>‹#›</a:t>
            </a:fld>
            <a:endParaRPr lang="en-US"/>
          </a:p>
        </p:txBody>
      </p:sp>
    </p:spTree>
    <p:extLst>
      <p:ext uri="{BB962C8B-B14F-4D97-AF65-F5344CB8AC3E}">
        <p14:creationId xmlns:p14="http://schemas.microsoft.com/office/powerpoint/2010/main" val="3530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8398E72-B96F-481F-9EC4-F8C4BA1AB852}" type="datetimeFigureOut">
              <a:rPr lang="en-US" smtClean="0"/>
              <a:t>7/20/22</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A2FE822-4A5E-4194-9222-B101EABFCCE5}" type="slidenum">
              <a:rPr lang="en-US" smtClean="0"/>
              <a:t>‹#›</a:t>
            </a:fld>
            <a:endParaRPr lang="en-US"/>
          </a:p>
        </p:txBody>
      </p:sp>
    </p:spTree>
    <p:extLst>
      <p:ext uri="{BB962C8B-B14F-4D97-AF65-F5344CB8AC3E}">
        <p14:creationId xmlns:p14="http://schemas.microsoft.com/office/powerpoint/2010/main" val="864543146"/>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 Type="http://schemas.openxmlformats.org/officeDocument/2006/relationships/image" Target="../media/image54.png"/><Relationship Id="rId16"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jpe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slides/_rels/slide1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http://hdrc.undp.org.in/childrenandpoverty/images/ANIMS/DOMESTIC.GIF" TargetMode="External"/><Relationship Id="rId2" Type="http://schemas.openxmlformats.org/officeDocument/2006/relationships/image" Target="../media/image93.gif"/><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17" Type="http://schemas.openxmlformats.org/officeDocument/2006/relationships/image" Target="../media/image111.svg"/><Relationship Id="rId2" Type="http://schemas.openxmlformats.org/officeDocument/2006/relationships/image" Target="../media/image54.png"/><Relationship Id="rId16"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jpe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hyperlink" Target="Onassis/UPM/popt_madras_sept0604_loop_show.pps"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3" Type="http://schemas.openxmlformats.org/officeDocument/2006/relationships/image" Target="../media/image13.emf"/><Relationship Id="rId18" Type="http://schemas.openxmlformats.org/officeDocument/2006/relationships/oleObject" Target="../embeddings/oleObject8.bin"/><Relationship Id="rId26" Type="http://schemas.openxmlformats.org/officeDocument/2006/relationships/oleObject" Target="../embeddings/oleObject12.bin"/><Relationship Id="rId39" Type="http://schemas.openxmlformats.org/officeDocument/2006/relationships/image" Target="../media/image26.emf"/><Relationship Id="rId21" Type="http://schemas.openxmlformats.org/officeDocument/2006/relationships/image" Target="../media/image17.emf"/><Relationship Id="rId34" Type="http://schemas.openxmlformats.org/officeDocument/2006/relationships/oleObject" Target="../embeddings/oleObject16.bin"/><Relationship Id="rId42" Type="http://schemas.openxmlformats.org/officeDocument/2006/relationships/oleObject" Target="../embeddings/oleObject20.bin"/><Relationship Id="rId47" Type="http://schemas.openxmlformats.org/officeDocument/2006/relationships/image" Target="../media/image30.emf"/><Relationship Id="rId50" Type="http://schemas.openxmlformats.org/officeDocument/2006/relationships/oleObject" Target="../embeddings/oleObject24.bin"/><Relationship Id="rId55" Type="http://schemas.openxmlformats.org/officeDocument/2006/relationships/oleObject" Target="../embeddings/oleObject26.bin"/><Relationship Id="rId7" Type="http://schemas.openxmlformats.org/officeDocument/2006/relationships/image" Target="../media/image10.emf"/><Relationship Id="rId2" Type="http://schemas.openxmlformats.org/officeDocument/2006/relationships/notesSlide" Target="../notesSlides/notesSlide3.xml"/><Relationship Id="rId16" Type="http://schemas.openxmlformats.org/officeDocument/2006/relationships/oleObject" Target="../embeddings/oleObject7.bin"/><Relationship Id="rId29" Type="http://schemas.openxmlformats.org/officeDocument/2006/relationships/image" Target="../media/image21.emf"/><Relationship Id="rId11" Type="http://schemas.openxmlformats.org/officeDocument/2006/relationships/image" Target="../media/image12.emf"/><Relationship Id="rId24" Type="http://schemas.openxmlformats.org/officeDocument/2006/relationships/oleObject" Target="../embeddings/oleObject11.bin"/><Relationship Id="rId32" Type="http://schemas.openxmlformats.org/officeDocument/2006/relationships/oleObject" Target="../embeddings/oleObject15.bin"/><Relationship Id="rId37" Type="http://schemas.openxmlformats.org/officeDocument/2006/relationships/image" Target="../media/image25.emf"/><Relationship Id="rId40" Type="http://schemas.openxmlformats.org/officeDocument/2006/relationships/oleObject" Target="../embeddings/oleObject19.bin"/><Relationship Id="rId45" Type="http://schemas.openxmlformats.org/officeDocument/2006/relationships/image" Target="../media/image29.emf"/><Relationship Id="rId53" Type="http://schemas.openxmlformats.org/officeDocument/2006/relationships/oleObject" Target="../embeddings/oleObject25.bin"/><Relationship Id="rId5" Type="http://schemas.openxmlformats.org/officeDocument/2006/relationships/image" Target="../media/image9.png"/><Relationship Id="rId10" Type="http://schemas.openxmlformats.org/officeDocument/2006/relationships/oleObject" Target="../embeddings/oleObject4.bin"/><Relationship Id="rId19" Type="http://schemas.openxmlformats.org/officeDocument/2006/relationships/image" Target="../media/image16.emf"/><Relationship Id="rId31" Type="http://schemas.openxmlformats.org/officeDocument/2006/relationships/image" Target="../media/image22.emf"/><Relationship Id="rId44" Type="http://schemas.openxmlformats.org/officeDocument/2006/relationships/oleObject" Target="../embeddings/oleObject21.bin"/><Relationship Id="rId52" Type="http://schemas.openxmlformats.org/officeDocument/2006/relationships/image" Target="../media/image33.jpeg"/><Relationship Id="rId4" Type="http://schemas.openxmlformats.org/officeDocument/2006/relationships/image" Target="../media/image8.png"/><Relationship Id="rId9" Type="http://schemas.openxmlformats.org/officeDocument/2006/relationships/image" Target="../media/image11.emf"/><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20.emf"/><Relationship Id="rId30" Type="http://schemas.openxmlformats.org/officeDocument/2006/relationships/oleObject" Target="../embeddings/oleObject14.bin"/><Relationship Id="rId35" Type="http://schemas.openxmlformats.org/officeDocument/2006/relationships/image" Target="../media/image24.emf"/><Relationship Id="rId43" Type="http://schemas.openxmlformats.org/officeDocument/2006/relationships/image" Target="../media/image28.emf"/><Relationship Id="rId48" Type="http://schemas.openxmlformats.org/officeDocument/2006/relationships/oleObject" Target="../embeddings/oleObject23.bin"/><Relationship Id="rId56" Type="http://schemas.openxmlformats.org/officeDocument/2006/relationships/image" Target="../media/image35.emf"/><Relationship Id="rId8" Type="http://schemas.openxmlformats.org/officeDocument/2006/relationships/oleObject" Target="../embeddings/oleObject3.bin"/><Relationship Id="rId51" Type="http://schemas.openxmlformats.org/officeDocument/2006/relationships/image" Target="../media/image32.emf"/><Relationship Id="rId3" Type="http://schemas.openxmlformats.org/officeDocument/2006/relationships/image" Target="../media/image7.jpeg"/><Relationship Id="rId12" Type="http://schemas.openxmlformats.org/officeDocument/2006/relationships/oleObject" Target="../embeddings/oleObject5.bin"/><Relationship Id="rId17" Type="http://schemas.openxmlformats.org/officeDocument/2006/relationships/image" Target="../media/image15.emf"/><Relationship Id="rId25" Type="http://schemas.openxmlformats.org/officeDocument/2006/relationships/image" Target="../media/image19.emf"/><Relationship Id="rId33" Type="http://schemas.openxmlformats.org/officeDocument/2006/relationships/image" Target="../media/image23.emf"/><Relationship Id="rId38" Type="http://schemas.openxmlformats.org/officeDocument/2006/relationships/oleObject" Target="../embeddings/oleObject18.bin"/><Relationship Id="rId46" Type="http://schemas.openxmlformats.org/officeDocument/2006/relationships/oleObject" Target="../embeddings/oleObject22.bin"/><Relationship Id="rId20" Type="http://schemas.openxmlformats.org/officeDocument/2006/relationships/oleObject" Target="../embeddings/oleObject9.bin"/><Relationship Id="rId41" Type="http://schemas.openxmlformats.org/officeDocument/2006/relationships/image" Target="../media/image27.emf"/><Relationship Id="rId54"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oleObject" Target="../embeddings/oleObject2.bin"/><Relationship Id="rId15" Type="http://schemas.openxmlformats.org/officeDocument/2006/relationships/image" Target="../media/image14.emf"/><Relationship Id="rId23" Type="http://schemas.openxmlformats.org/officeDocument/2006/relationships/image" Target="../media/image18.emf"/><Relationship Id="rId28" Type="http://schemas.openxmlformats.org/officeDocument/2006/relationships/oleObject" Target="../embeddings/oleObject13.bin"/><Relationship Id="rId36" Type="http://schemas.openxmlformats.org/officeDocument/2006/relationships/oleObject" Target="../embeddings/oleObject17.bin"/><Relationship Id="rId49" Type="http://schemas.openxmlformats.org/officeDocument/2006/relationships/image" Target="../media/image31.emf"/></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gif"/><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4"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6" name="Rectangle 11275">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8" name="Picture 11277">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sp>
        <p:nvSpPr>
          <p:cNvPr id="11268" name="Slide Number Placeholder 3">
            <a:extLst>
              <a:ext uri="{FF2B5EF4-FFF2-40B4-BE49-F238E27FC236}">
                <a16:creationId xmlns:a16="http://schemas.microsoft.com/office/drawing/2014/main" id="{DF694BAA-646A-470A-BEEF-D8DCE020EDC4}"/>
              </a:ext>
            </a:extLst>
          </p:cNvPr>
          <p:cNvSpPr>
            <a:spLocks noGrp="1" noChangeArrowheads="1"/>
          </p:cNvSpPr>
          <p:nvPr>
            <p:ph type="sldNum" sz="quarter" idx="11"/>
          </p:nvPr>
        </p:nvSpPr>
        <p:spPr bwMode="auto">
          <a:xfrm>
            <a:off x="8763000" y="21771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b="1">
                <a:solidFill>
                  <a:schemeClr val="tx1"/>
                </a:solidFill>
                <a:latin typeface="Aller Light" panose="02000503000000020004" pitchFamily="2" charset="0"/>
              </a:defRPr>
            </a:lvl1pPr>
            <a:lvl2pPr marL="685800" indent="-228600">
              <a:lnSpc>
                <a:spcPct val="90000"/>
              </a:lnSpc>
              <a:spcBef>
                <a:spcPts val="500"/>
              </a:spcBef>
              <a:buFont typeface="Arial" panose="020B0604020202020204" pitchFamily="34" charset="0"/>
              <a:buChar char="•"/>
              <a:defRPr sz="2400" b="1">
                <a:solidFill>
                  <a:schemeClr val="tx1"/>
                </a:solidFill>
                <a:latin typeface="Aller Light" panose="02000503000000020004" pitchFamily="2" charset="0"/>
              </a:defRPr>
            </a:lvl2pPr>
            <a:lvl3pPr marL="1143000" indent="-228600">
              <a:lnSpc>
                <a:spcPct val="90000"/>
              </a:lnSpc>
              <a:spcBef>
                <a:spcPts val="500"/>
              </a:spcBef>
              <a:buFont typeface="Arial" panose="020B0604020202020204" pitchFamily="34" charset="0"/>
              <a:buChar char="•"/>
              <a:defRPr sz="2000" b="1">
                <a:solidFill>
                  <a:schemeClr val="tx1"/>
                </a:solidFill>
                <a:latin typeface="Aller Light" panose="02000503000000020004" pitchFamily="2" charset="0"/>
              </a:defRPr>
            </a:lvl3pPr>
            <a:lvl4pPr marL="16002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4pPr>
            <a:lvl5pPr marL="20574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9pPr>
          </a:lstStyle>
          <a:p>
            <a:pPr fontAlgn="base">
              <a:spcBef>
                <a:spcPct val="0"/>
              </a:spcBef>
              <a:spcAft>
                <a:spcPts val="600"/>
              </a:spcAft>
              <a:buFontTx/>
              <a:buNone/>
            </a:pPr>
            <a:fld id="{22393676-09F7-4C8F-B7D5-58674CA81063}" type="slidenum">
              <a:rPr lang="en-US" altLang="en-US" sz="1800" b="0">
                <a:latin typeface="Arial" panose="020B0604020202020204" pitchFamily="34" charset="0"/>
              </a:rPr>
              <a:pPr fontAlgn="base">
                <a:spcBef>
                  <a:spcPct val="0"/>
                </a:spcBef>
                <a:spcAft>
                  <a:spcPts val="600"/>
                </a:spcAft>
                <a:buFontTx/>
                <a:buNone/>
              </a:pPr>
              <a:t>1</a:t>
            </a:fld>
            <a:endParaRPr lang="en-US" altLang="en-US" sz="1800" b="0">
              <a:latin typeface="Arial" panose="020B0604020202020204" pitchFamily="34" charset="0"/>
            </a:endParaRPr>
          </a:p>
        </p:txBody>
      </p:sp>
      <p:pic>
        <p:nvPicPr>
          <p:cNvPr id="11280" name="Picture 11279">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11266" name="Title 1">
            <a:extLst>
              <a:ext uri="{FF2B5EF4-FFF2-40B4-BE49-F238E27FC236}">
                <a16:creationId xmlns:a16="http://schemas.microsoft.com/office/drawing/2014/main" id="{E0C3B3AF-981A-4082-BDB4-B35CF6395D6F}"/>
              </a:ext>
            </a:extLst>
          </p:cNvPr>
          <p:cNvSpPr>
            <a:spLocks noGrp="1"/>
          </p:cNvSpPr>
          <p:nvPr>
            <p:ph type="title"/>
          </p:nvPr>
        </p:nvSpPr>
        <p:spPr>
          <a:xfrm>
            <a:off x="685800" y="1066163"/>
            <a:ext cx="3306744" cy="5148371"/>
          </a:xfrm>
        </p:spPr>
        <p:txBody>
          <a:bodyPr>
            <a:normAutofit/>
          </a:bodyPr>
          <a:lstStyle/>
          <a:p>
            <a:br>
              <a:rPr lang="en-US" altLang="en-US">
                <a:solidFill>
                  <a:schemeClr val="bg1"/>
                </a:solidFill>
              </a:rPr>
            </a:br>
            <a:r>
              <a:rPr lang="en-US" altLang="en-US">
                <a:solidFill>
                  <a:schemeClr val="bg1"/>
                </a:solidFill>
              </a:rPr>
              <a:t> </a:t>
            </a:r>
            <a:br>
              <a:rPr lang="en-US" altLang="en-US">
                <a:solidFill>
                  <a:schemeClr val="bg1"/>
                </a:solidFill>
              </a:rPr>
            </a:br>
            <a:r>
              <a:rPr lang="en-US" altLang="en-US">
                <a:solidFill>
                  <a:schemeClr val="bg1"/>
                </a:solidFill>
              </a:rPr>
              <a:t> </a:t>
            </a:r>
            <a:r>
              <a:rPr lang="en-US" altLang="en-US" b="1">
                <a:solidFill>
                  <a:schemeClr val="bg1"/>
                </a:solidFill>
              </a:rPr>
              <a:t>A Heavenly and Prophetic Calling </a:t>
            </a:r>
            <a:br>
              <a:rPr lang="en-US" altLang="en-US" b="1">
                <a:solidFill>
                  <a:schemeClr val="bg1"/>
                </a:solidFill>
              </a:rPr>
            </a:br>
            <a:endParaRPr lang="en-US" altLang="en-US" b="1">
              <a:solidFill>
                <a:schemeClr val="bg1"/>
              </a:solidFill>
            </a:endParaRPr>
          </a:p>
        </p:txBody>
      </p:sp>
      <p:graphicFrame>
        <p:nvGraphicFramePr>
          <p:cNvPr id="11270" name="Content Placeholder 2">
            <a:extLst>
              <a:ext uri="{FF2B5EF4-FFF2-40B4-BE49-F238E27FC236}">
                <a16:creationId xmlns:a16="http://schemas.microsoft.com/office/drawing/2014/main" id="{B2180619-B9DF-7E78-B32B-CC38EC078C72}"/>
              </a:ext>
            </a:extLst>
          </p:cNvPr>
          <p:cNvGraphicFramePr>
            <a:graphicFrameLocks noGrp="1"/>
          </p:cNvGraphicFramePr>
          <p:nvPr>
            <p:ph idx="1"/>
            <p:extLst>
              <p:ext uri="{D42A27DB-BD31-4B8C-83A1-F6EECF244321}">
                <p14:modId xmlns:p14="http://schemas.microsoft.com/office/powerpoint/2010/main" val="2199863426"/>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TextBox 12"/>
          <p:cNvSpPr txBox="1"/>
          <p:nvPr/>
        </p:nvSpPr>
        <p:spPr>
          <a:xfrm>
            <a:off x="230801" y="6140450"/>
            <a:ext cx="4519339" cy="242054"/>
          </a:xfrm>
          <a:prstGeom prst="rect">
            <a:avLst/>
          </a:prstGeom>
        </p:spPr>
        <p:txBody>
          <a:bodyPr lIns="0" tIns="0" rIns="0" bIns="0" rtlCol="0" anchor="t">
            <a:spAutoFit/>
          </a:bodyPr>
          <a:lstStyle/>
          <a:p>
            <a:pPr>
              <a:lnSpc>
                <a:spcPts val="2053"/>
              </a:lnSpc>
            </a:pPr>
            <a:endParaRPr lang="en-US" sz="1466" dirty="0">
              <a:solidFill>
                <a:srgbClr val="EEEEEE"/>
              </a:solidFill>
              <a:latin typeface="Lato"/>
            </a:endParaRPr>
          </a:p>
        </p:txBody>
      </p:sp>
      <p:sp>
        <p:nvSpPr>
          <p:cNvPr id="24" name="TextBox 24"/>
          <p:cNvSpPr txBox="1"/>
          <p:nvPr/>
        </p:nvSpPr>
        <p:spPr>
          <a:xfrm>
            <a:off x="98915" y="271753"/>
            <a:ext cx="7048439" cy="564963"/>
          </a:xfrm>
          <a:prstGeom prst="rect">
            <a:avLst/>
          </a:prstGeom>
        </p:spPr>
        <p:txBody>
          <a:bodyPr lIns="0" tIns="0" rIns="0" bIns="0" rtlCol="0" anchor="t">
            <a:spAutoFit/>
          </a:bodyPr>
          <a:lstStyle/>
          <a:p>
            <a:pPr algn="ctr">
              <a:lnSpc>
                <a:spcPts val="4667"/>
              </a:lnSpc>
            </a:pPr>
            <a:r>
              <a:rPr lang="en-US" sz="3334" dirty="0">
                <a:solidFill>
                  <a:srgbClr val="A7DD8D"/>
                </a:solidFill>
                <a:latin typeface="Libre Baskerville Bold"/>
              </a:rPr>
              <a:t>INDIA -KEY CHALLENGES</a:t>
            </a:r>
          </a:p>
        </p:txBody>
      </p:sp>
      <p:sp>
        <p:nvSpPr>
          <p:cNvPr id="27" name="TextBox 27"/>
          <p:cNvSpPr txBox="1"/>
          <p:nvPr/>
        </p:nvSpPr>
        <p:spPr>
          <a:xfrm>
            <a:off x="1717358" y="3921965"/>
            <a:ext cx="4533710" cy="242054"/>
          </a:xfrm>
          <a:prstGeom prst="rect">
            <a:avLst/>
          </a:prstGeom>
        </p:spPr>
        <p:txBody>
          <a:bodyPr lIns="0" tIns="0" rIns="0" bIns="0" rtlCol="0" anchor="t">
            <a:spAutoFit/>
          </a:bodyPr>
          <a:lstStyle/>
          <a:p>
            <a:pPr>
              <a:lnSpc>
                <a:spcPts val="2053"/>
              </a:lnSpc>
            </a:pPr>
            <a:endParaRPr lang="en-US" sz="1466" dirty="0">
              <a:solidFill>
                <a:srgbClr val="EEEEEE"/>
              </a:solidFill>
              <a:latin typeface="Lato"/>
            </a:endParaRPr>
          </a:p>
        </p:txBody>
      </p:sp>
      <p:sp>
        <p:nvSpPr>
          <p:cNvPr id="34" name="TextBox 33"/>
          <p:cNvSpPr txBox="1"/>
          <p:nvPr/>
        </p:nvSpPr>
        <p:spPr>
          <a:xfrm>
            <a:off x="2271989" y="931606"/>
            <a:ext cx="8118920" cy="502766"/>
          </a:xfrm>
          <a:prstGeom prst="rect">
            <a:avLst/>
          </a:prstGeom>
          <a:noFill/>
        </p:spPr>
        <p:txBody>
          <a:bodyPr wrap="square" rtlCol="0">
            <a:spAutoFit/>
          </a:bodyPr>
          <a:lstStyle/>
          <a:p>
            <a:pPr algn="ctr"/>
            <a:r>
              <a:rPr lang="en-US" sz="2667" b="1" dirty="0">
                <a:solidFill>
                  <a:schemeClr val="bg1"/>
                </a:solidFill>
              </a:rPr>
              <a:t>                         </a:t>
            </a:r>
            <a:r>
              <a:rPr lang="en-US" sz="2667" b="1" dirty="0">
                <a:solidFill>
                  <a:schemeClr val="bg1"/>
                </a:solidFill>
                <a:highlight>
                  <a:srgbClr val="FFFF00"/>
                </a:highlight>
              </a:rPr>
              <a:t>UNEMPLOYMENT IN INDIA</a:t>
            </a:r>
            <a:endParaRPr lang="en-US" sz="4000" dirty="0">
              <a:solidFill>
                <a:schemeClr val="bg1"/>
              </a:solidFill>
              <a:highlight>
                <a:srgbClr val="FFFF00"/>
              </a:highlight>
            </a:endParaRPr>
          </a:p>
        </p:txBody>
      </p:sp>
      <p:pic>
        <p:nvPicPr>
          <p:cNvPr id="2050" name="Picture 2" descr="C:\Users\Leslie Anburaj\Desktop\Untitled.png"/>
          <p:cNvPicPr>
            <a:picLocks noChangeAspect="1" noChangeArrowheads="1"/>
          </p:cNvPicPr>
          <p:nvPr/>
        </p:nvPicPr>
        <p:blipFill>
          <a:blip r:embed="rId3"/>
          <a:srcRect/>
          <a:stretch>
            <a:fillRect/>
          </a:stretch>
        </p:blipFill>
        <p:spPr bwMode="auto">
          <a:xfrm>
            <a:off x="1476343" y="1857364"/>
            <a:ext cx="3810027" cy="4810159"/>
          </a:xfrm>
          <a:prstGeom prst="rect">
            <a:avLst/>
          </a:prstGeom>
          <a:noFill/>
        </p:spPr>
      </p:pic>
      <p:pic>
        <p:nvPicPr>
          <p:cNvPr id="2051" name="Picture 3"/>
          <p:cNvPicPr>
            <a:picLocks noChangeAspect="1" noChangeArrowheads="1"/>
          </p:cNvPicPr>
          <p:nvPr/>
        </p:nvPicPr>
        <p:blipFill>
          <a:blip r:embed="rId4"/>
          <a:srcRect/>
          <a:stretch>
            <a:fillRect/>
          </a:stretch>
        </p:blipFill>
        <p:spPr bwMode="auto">
          <a:xfrm>
            <a:off x="6096000" y="1841453"/>
            <a:ext cx="4810159" cy="4810159"/>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4809675" y="112329"/>
            <a:ext cx="625855" cy="852029"/>
          </a:xfrm>
          <a:prstGeom prst="rect">
            <a:avLst/>
          </a:prstGeom>
        </p:spPr>
      </p:pic>
      <p:pic>
        <p:nvPicPr>
          <p:cNvPr id="4" name="Picture 4"/>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414834">
            <a:off x="10490998" y="1081087"/>
            <a:ext cx="1196545" cy="991637"/>
          </a:xfrm>
          <a:prstGeom prst="rect">
            <a:avLst/>
          </a:prstGeom>
        </p:spPr>
      </p:pic>
      <p:pic>
        <p:nvPicPr>
          <p:cNvPr id="5" name="Picture 5"/>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4809675" y="2054271"/>
            <a:ext cx="1047020" cy="81144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6407118" y="3068259"/>
            <a:ext cx="921523" cy="921523"/>
          </a:xfrm>
          <a:prstGeom prst="rect">
            <a:avLst/>
          </a:prstGeom>
        </p:spPr>
      </p:pic>
      <p:pic>
        <p:nvPicPr>
          <p:cNvPr id="7" name="Picture 7"/>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238657" y="4108541"/>
            <a:ext cx="596715" cy="91083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6407118" y="5159335"/>
            <a:ext cx="855385" cy="855385"/>
          </a:xfrm>
          <a:prstGeom prst="rect">
            <a:avLst/>
          </a:prstGeom>
        </p:spPr>
      </p:pic>
      <p:pic>
        <p:nvPicPr>
          <p:cNvPr id="9" name="Picture 9"/>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401116" y="267410"/>
            <a:ext cx="4004501" cy="2669667"/>
          </a:xfrm>
          <a:prstGeom prst="rect">
            <a:avLst/>
          </a:prstGeom>
        </p:spPr>
      </p:pic>
      <p:pic>
        <p:nvPicPr>
          <p:cNvPr id="10" name="Picture 10"/>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7815136" y="3144613"/>
            <a:ext cx="4129521" cy="3212293"/>
          </a:xfrm>
          <a:prstGeom prst="rect">
            <a:avLst/>
          </a:prstGeom>
        </p:spPr>
      </p:pic>
      <p:pic>
        <p:nvPicPr>
          <p:cNvPr id="11" name="Picture 11"/>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a:off x="317338" y="6082932"/>
            <a:ext cx="439353" cy="547946"/>
          </a:xfrm>
          <a:prstGeom prst="rect">
            <a:avLst/>
          </a:prstGeom>
        </p:spPr>
      </p:pic>
      <p:sp>
        <p:nvSpPr>
          <p:cNvPr id="12" name="TextBox 12"/>
          <p:cNvSpPr txBox="1"/>
          <p:nvPr/>
        </p:nvSpPr>
        <p:spPr>
          <a:xfrm>
            <a:off x="756691" y="6102350"/>
            <a:ext cx="3510633" cy="564963"/>
          </a:xfrm>
          <a:prstGeom prst="rect">
            <a:avLst/>
          </a:prstGeom>
        </p:spPr>
        <p:txBody>
          <a:bodyPr lIns="0" tIns="0" rIns="0" bIns="0" rtlCol="0" anchor="t">
            <a:spAutoFit/>
          </a:bodyPr>
          <a:lstStyle/>
          <a:p>
            <a:pPr algn="ctr">
              <a:lnSpc>
                <a:spcPts val="4667"/>
              </a:lnSpc>
            </a:pPr>
            <a:r>
              <a:rPr lang="en-US" sz="3334">
                <a:solidFill>
                  <a:srgbClr val="D9540A"/>
                </a:solidFill>
                <a:latin typeface="Roboto Bold"/>
              </a:rPr>
              <a:t>PRAY </a:t>
            </a:r>
            <a:r>
              <a:rPr lang="en-US" sz="3334">
                <a:solidFill>
                  <a:srgbClr val="FFFFFF"/>
                </a:solidFill>
                <a:latin typeface="Roboto Bold"/>
              </a:rPr>
              <a:t>F</a:t>
            </a:r>
            <a:r>
              <a:rPr lang="en-US" sz="3334">
                <a:solidFill>
                  <a:srgbClr val="2E5394"/>
                </a:solidFill>
                <a:latin typeface="Roboto Bold"/>
              </a:rPr>
              <a:t>O</a:t>
            </a:r>
            <a:r>
              <a:rPr lang="en-US" sz="3334">
                <a:solidFill>
                  <a:srgbClr val="FFFFFF"/>
                </a:solidFill>
                <a:latin typeface="Roboto Bold"/>
              </a:rPr>
              <a:t>R</a:t>
            </a:r>
            <a:r>
              <a:rPr lang="en-US" sz="3334">
                <a:solidFill>
                  <a:srgbClr val="D9540A"/>
                </a:solidFill>
                <a:latin typeface="Roboto Bold"/>
              </a:rPr>
              <a:t> </a:t>
            </a:r>
            <a:r>
              <a:rPr lang="en-US" sz="3334">
                <a:solidFill>
                  <a:srgbClr val="6AC758"/>
                </a:solidFill>
                <a:latin typeface="Roboto Bold"/>
              </a:rPr>
              <a:t>INDIA</a:t>
            </a:r>
          </a:p>
        </p:txBody>
      </p:sp>
      <p:sp>
        <p:nvSpPr>
          <p:cNvPr id="13" name="TextBox 13"/>
          <p:cNvSpPr txBox="1"/>
          <p:nvPr/>
        </p:nvSpPr>
        <p:spPr>
          <a:xfrm>
            <a:off x="5637523" y="235661"/>
            <a:ext cx="6307134" cy="855940"/>
          </a:xfrm>
          <a:prstGeom prst="rect">
            <a:avLst/>
          </a:prstGeom>
        </p:spPr>
        <p:txBody>
          <a:bodyPr lIns="0" tIns="0" rIns="0" bIns="0" rtlCol="0" anchor="t">
            <a:spAutoFit/>
          </a:bodyPr>
          <a:lstStyle/>
          <a:p>
            <a:pPr>
              <a:lnSpc>
                <a:spcPts val="2298"/>
              </a:lnSpc>
            </a:pPr>
            <a:r>
              <a:rPr lang="en-US" sz="1641">
                <a:solidFill>
                  <a:srgbClr val="EEEEEE"/>
                </a:solidFill>
                <a:latin typeface="Lato"/>
              </a:rPr>
              <a:t>Pray for the cultural barriers of the caste system and Hinduism to be overcome by the Gospel. Pray for Christians to remove all caste discrimination from the Church, where it sadly does exist.</a:t>
            </a:r>
          </a:p>
        </p:txBody>
      </p:sp>
      <p:sp>
        <p:nvSpPr>
          <p:cNvPr id="14" name="TextBox 14"/>
          <p:cNvSpPr txBox="1"/>
          <p:nvPr/>
        </p:nvSpPr>
        <p:spPr>
          <a:xfrm>
            <a:off x="6092826" y="3220720"/>
            <a:ext cx="6350" cy="313034"/>
          </a:xfrm>
          <a:prstGeom prst="rect">
            <a:avLst/>
          </a:prstGeom>
        </p:spPr>
        <p:txBody>
          <a:bodyPr lIns="0" tIns="0" rIns="0" bIns="0" rtlCol="0" anchor="t">
            <a:spAutoFit/>
          </a:bodyPr>
          <a:lstStyle/>
          <a:p>
            <a:pPr algn="ctr">
              <a:lnSpc>
                <a:spcPts val="2939"/>
              </a:lnSpc>
            </a:pPr>
            <a:endParaRPr sz="1200"/>
          </a:p>
        </p:txBody>
      </p:sp>
      <p:sp>
        <p:nvSpPr>
          <p:cNvPr id="15" name="TextBox 15"/>
          <p:cNvSpPr txBox="1"/>
          <p:nvPr/>
        </p:nvSpPr>
        <p:spPr>
          <a:xfrm>
            <a:off x="4910671" y="1280256"/>
            <a:ext cx="5997256" cy="560987"/>
          </a:xfrm>
          <a:prstGeom prst="rect">
            <a:avLst/>
          </a:prstGeom>
        </p:spPr>
        <p:txBody>
          <a:bodyPr lIns="0" tIns="0" rIns="0" bIns="0" rtlCol="0" anchor="t">
            <a:spAutoFit/>
          </a:bodyPr>
          <a:lstStyle/>
          <a:p>
            <a:pPr>
              <a:lnSpc>
                <a:spcPts val="2298"/>
              </a:lnSpc>
            </a:pPr>
            <a:r>
              <a:rPr lang="en-US" sz="1641">
                <a:solidFill>
                  <a:srgbClr val="EEEEEE"/>
                </a:solidFill>
                <a:latin typeface="Lato"/>
              </a:rPr>
              <a:t>Pray for the Good News of Jesus Christ to reach every village and town.</a:t>
            </a:r>
          </a:p>
        </p:txBody>
      </p:sp>
      <p:sp>
        <p:nvSpPr>
          <p:cNvPr id="16" name="TextBox 16"/>
          <p:cNvSpPr txBox="1"/>
          <p:nvPr/>
        </p:nvSpPr>
        <p:spPr>
          <a:xfrm>
            <a:off x="5934318" y="2161357"/>
            <a:ext cx="6010339" cy="560987"/>
          </a:xfrm>
          <a:prstGeom prst="rect">
            <a:avLst/>
          </a:prstGeom>
        </p:spPr>
        <p:txBody>
          <a:bodyPr lIns="0" tIns="0" rIns="0" bIns="0" rtlCol="0" anchor="t">
            <a:spAutoFit/>
          </a:bodyPr>
          <a:lstStyle/>
          <a:p>
            <a:pPr>
              <a:lnSpc>
                <a:spcPts val="2298"/>
              </a:lnSpc>
            </a:pPr>
            <a:r>
              <a:rPr lang="en-US" sz="1641">
                <a:solidFill>
                  <a:srgbClr val="EEEEEE"/>
                </a:solidFill>
                <a:latin typeface="Lato"/>
              </a:rPr>
              <a:t>Pray for justice and hope in a nation plagued by oppression, poverty, and disease.</a:t>
            </a:r>
          </a:p>
        </p:txBody>
      </p:sp>
      <p:sp>
        <p:nvSpPr>
          <p:cNvPr id="17" name="TextBox 17"/>
          <p:cNvSpPr txBox="1"/>
          <p:nvPr/>
        </p:nvSpPr>
        <p:spPr>
          <a:xfrm>
            <a:off x="238657" y="3036509"/>
            <a:ext cx="6010339" cy="855940"/>
          </a:xfrm>
          <a:prstGeom prst="rect">
            <a:avLst/>
          </a:prstGeom>
        </p:spPr>
        <p:txBody>
          <a:bodyPr lIns="0" tIns="0" rIns="0" bIns="0" rtlCol="0" anchor="t">
            <a:spAutoFit/>
          </a:bodyPr>
          <a:lstStyle/>
          <a:p>
            <a:pPr>
              <a:lnSpc>
                <a:spcPts val="2298"/>
              </a:lnSpc>
            </a:pPr>
            <a:r>
              <a:rPr lang="en-US" sz="1641">
                <a:solidFill>
                  <a:srgbClr val="EEEEEE"/>
                </a:solidFill>
                <a:latin typeface="Lato"/>
              </a:rPr>
              <a:t>Pray for our brothers and sisters in India to endure in the midst of this increasing persecution. Pray that churches might grow in unity, and in their ability to withstand persecution.</a:t>
            </a:r>
          </a:p>
        </p:txBody>
      </p:sp>
      <p:sp>
        <p:nvSpPr>
          <p:cNvPr id="18" name="TextBox 18"/>
          <p:cNvSpPr txBox="1"/>
          <p:nvPr/>
        </p:nvSpPr>
        <p:spPr>
          <a:xfrm>
            <a:off x="1054479" y="4265327"/>
            <a:ext cx="6010339" cy="560987"/>
          </a:xfrm>
          <a:prstGeom prst="rect">
            <a:avLst/>
          </a:prstGeom>
        </p:spPr>
        <p:txBody>
          <a:bodyPr lIns="0" tIns="0" rIns="0" bIns="0" rtlCol="0" anchor="t">
            <a:spAutoFit/>
          </a:bodyPr>
          <a:lstStyle/>
          <a:p>
            <a:pPr>
              <a:lnSpc>
                <a:spcPts val="2298"/>
              </a:lnSpc>
            </a:pPr>
            <a:r>
              <a:rPr lang="en-US" sz="1641">
                <a:solidFill>
                  <a:srgbClr val="EEEEEE"/>
                </a:solidFill>
                <a:latin typeface="Lato"/>
              </a:rPr>
              <a:t>Pray for labourers to the unreached. Pray for the protection of new believers and Christian workers.</a:t>
            </a:r>
          </a:p>
        </p:txBody>
      </p:sp>
      <p:sp>
        <p:nvSpPr>
          <p:cNvPr id="19" name="TextBox 19"/>
          <p:cNvSpPr txBox="1"/>
          <p:nvPr/>
        </p:nvSpPr>
        <p:spPr>
          <a:xfrm>
            <a:off x="238657" y="5161468"/>
            <a:ext cx="6010339" cy="855940"/>
          </a:xfrm>
          <a:prstGeom prst="rect">
            <a:avLst/>
          </a:prstGeom>
        </p:spPr>
        <p:txBody>
          <a:bodyPr lIns="0" tIns="0" rIns="0" bIns="0" rtlCol="0" anchor="t">
            <a:spAutoFit/>
          </a:bodyPr>
          <a:lstStyle/>
          <a:p>
            <a:pPr>
              <a:lnSpc>
                <a:spcPts val="2298"/>
              </a:lnSpc>
            </a:pPr>
            <a:r>
              <a:rPr lang="en-US" sz="1641">
                <a:solidFill>
                  <a:srgbClr val="EEEEEE"/>
                </a:solidFill>
                <a:latin typeface="Lato"/>
              </a:rPr>
              <a:t>Pray that the government will choose to build on the progress of recent decades, especially to preserve and protect human dignity, rights, and freedoms.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A9A7D301-0EAC-46D1-8AF3-DC1801AAA573}"/>
              </a:ext>
            </a:extLst>
          </p:cNvPr>
          <p:cNvSpPr>
            <a:spLocks noChangeArrowheads="1"/>
          </p:cNvSpPr>
          <p:nvPr/>
        </p:nvSpPr>
        <p:spPr bwMode="auto">
          <a:xfrm>
            <a:off x="1524000" y="0"/>
            <a:ext cx="9144000" cy="6858000"/>
          </a:xfrm>
          <a:prstGeom prst="rect">
            <a:avLst/>
          </a:prstGeom>
          <a:solidFill>
            <a:srgbClr val="0033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b="1">
                <a:solidFill>
                  <a:schemeClr val="tx1"/>
                </a:solidFill>
                <a:latin typeface="Aller Light" panose="02000503000000020004" pitchFamily="2" charset="0"/>
              </a:defRPr>
            </a:lvl1pPr>
            <a:lvl2pPr marL="742950" indent="-285750">
              <a:lnSpc>
                <a:spcPct val="90000"/>
              </a:lnSpc>
              <a:spcBef>
                <a:spcPts val="500"/>
              </a:spcBef>
              <a:buFont typeface="Arial" panose="020B0604020202020204" pitchFamily="34" charset="0"/>
              <a:buChar char="•"/>
              <a:defRPr sz="2400" b="1">
                <a:solidFill>
                  <a:schemeClr val="tx1"/>
                </a:solidFill>
                <a:latin typeface="Aller Light" panose="02000503000000020004" pitchFamily="2" charset="0"/>
              </a:defRPr>
            </a:lvl2pPr>
            <a:lvl3pPr marL="1143000" indent="-228600">
              <a:lnSpc>
                <a:spcPct val="90000"/>
              </a:lnSpc>
              <a:spcBef>
                <a:spcPts val="500"/>
              </a:spcBef>
              <a:buFont typeface="Arial" panose="020B0604020202020204" pitchFamily="34" charset="0"/>
              <a:buChar char="•"/>
              <a:defRPr sz="2000" b="1">
                <a:solidFill>
                  <a:schemeClr val="tx1"/>
                </a:solidFill>
                <a:latin typeface="Aller Light" panose="02000503000000020004" pitchFamily="2" charset="0"/>
              </a:defRPr>
            </a:lvl3pPr>
            <a:lvl4pPr marL="16002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4pPr>
            <a:lvl5pPr marL="20574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9pPr>
          </a:lstStyle>
          <a:p>
            <a:pPr>
              <a:lnSpc>
                <a:spcPct val="100000"/>
              </a:lnSpc>
              <a:spcBef>
                <a:spcPct val="0"/>
              </a:spcBef>
              <a:buFontTx/>
              <a:buNone/>
            </a:pPr>
            <a:endParaRPr lang="en-IN" altLang="en-US" sz="1800" b="0">
              <a:latin typeface="Tahoma" panose="020B0604030504040204" pitchFamily="34" charset="0"/>
              <a:cs typeface="Arial" panose="020B0604020202020204" pitchFamily="34" charset="0"/>
            </a:endParaRPr>
          </a:p>
        </p:txBody>
      </p:sp>
      <p:pic>
        <p:nvPicPr>
          <p:cNvPr id="178179" name="Picture 3" descr="India-map-2">
            <a:extLst>
              <a:ext uri="{FF2B5EF4-FFF2-40B4-BE49-F238E27FC236}">
                <a16:creationId xmlns:a16="http://schemas.microsoft.com/office/drawing/2014/main" id="{7C8372D1-C4E6-46F7-82F9-453B04183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66135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WordArt 4">
            <a:extLst>
              <a:ext uri="{FF2B5EF4-FFF2-40B4-BE49-F238E27FC236}">
                <a16:creationId xmlns:a16="http://schemas.microsoft.com/office/drawing/2014/main" id="{B9A58764-A1A4-4E63-8B75-6D6E716494C1}"/>
              </a:ext>
            </a:extLst>
          </p:cNvPr>
          <p:cNvSpPr>
            <a:spLocks noChangeArrowheads="1" noChangeShapeType="1" noTextEdit="1"/>
          </p:cNvSpPr>
          <p:nvPr/>
        </p:nvSpPr>
        <p:spPr bwMode="auto">
          <a:xfrm>
            <a:off x="3429000" y="304800"/>
            <a:ext cx="2743200" cy="533400"/>
          </a:xfrm>
          <a:prstGeom prst="rect">
            <a:avLst/>
          </a:prstGeom>
        </p:spPr>
        <p:txBody>
          <a:bodyPr wrap="none" fromWordArt="1">
            <a:prstTxWarp prst="textPlain">
              <a:avLst>
                <a:gd name="adj" fmla="val 50000"/>
              </a:avLst>
            </a:prstTxWarp>
          </a:bodyPr>
          <a:lstStyle/>
          <a:p>
            <a:pPr algn="r"/>
            <a:r>
              <a:rPr lang="en-US" sz="3600" i="1" kern="10">
                <a:ln w="9525">
                  <a:solidFill>
                    <a:srgbClr val="FF3300"/>
                  </a:solidFill>
                  <a:round/>
                  <a:headEnd/>
                  <a:tailEnd/>
                </a:ln>
                <a:solidFill>
                  <a:srgbClr val="FFFF99"/>
                </a:solidFill>
                <a:effectLst>
                  <a:outerShdw dist="35921" dir="2700000" algn="ctr" rotWithShape="0">
                    <a:srgbClr val="808080">
                      <a:alpha val="79999"/>
                    </a:srgbClr>
                  </a:outerShdw>
                </a:effectLst>
                <a:latin typeface="Arial Black" panose="020B0A04020102020204" pitchFamily="34" charset="0"/>
              </a:rPr>
              <a:t>People Group</a:t>
            </a:r>
          </a:p>
        </p:txBody>
      </p:sp>
      <p:sp>
        <p:nvSpPr>
          <p:cNvPr id="178181" name="WordArt 5">
            <a:extLst>
              <a:ext uri="{FF2B5EF4-FFF2-40B4-BE49-F238E27FC236}">
                <a16:creationId xmlns:a16="http://schemas.microsoft.com/office/drawing/2014/main" id="{E66B4B36-9AC4-4E47-A515-92E6ED5E517D}"/>
              </a:ext>
            </a:extLst>
          </p:cNvPr>
          <p:cNvSpPr>
            <a:spLocks noChangeArrowheads="1" noChangeShapeType="1" noTextEdit="1"/>
          </p:cNvSpPr>
          <p:nvPr/>
        </p:nvSpPr>
        <p:spPr bwMode="auto">
          <a:xfrm>
            <a:off x="6705600" y="5334000"/>
            <a:ext cx="3505200" cy="1219200"/>
          </a:xfrm>
          <a:prstGeom prst="rect">
            <a:avLst/>
          </a:prstGeom>
        </p:spPr>
        <p:txBody>
          <a:bodyPr wrap="none" fromWordArt="1">
            <a:prstTxWarp prst="textPlain">
              <a:avLst>
                <a:gd name="adj" fmla="val 50000"/>
              </a:avLst>
            </a:prstTxWarp>
          </a:bodyPr>
          <a:lstStyle/>
          <a:p>
            <a:pPr algn="r"/>
            <a:r>
              <a:rPr lang="en-US" sz="3600" i="1" kern="10">
                <a:ln w="9525">
                  <a:solidFill>
                    <a:srgbClr val="FF3300"/>
                  </a:solidFill>
                  <a:round/>
                  <a:headEnd/>
                  <a:tailEnd/>
                </a:ln>
                <a:solidFill>
                  <a:srgbClr val="FFFF99"/>
                </a:solidFill>
                <a:effectLst>
                  <a:outerShdw dist="35921" dir="2700000" algn="ctr" rotWithShape="0">
                    <a:srgbClr val="808080">
                      <a:alpha val="79999"/>
                    </a:srgbClr>
                  </a:outerShdw>
                </a:effectLst>
                <a:latin typeface="Arial Black" panose="020B0A04020102020204" pitchFamily="34" charset="0"/>
              </a:rPr>
              <a:t>Out of </a:t>
            </a:r>
          </a:p>
          <a:p>
            <a:pPr algn="r"/>
            <a:r>
              <a:rPr lang="en-US" sz="3600" i="1" kern="10">
                <a:ln w="9525">
                  <a:solidFill>
                    <a:srgbClr val="FF3300"/>
                  </a:solidFill>
                  <a:round/>
                  <a:headEnd/>
                  <a:tailEnd/>
                </a:ln>
                <a:solidFill>
                  <a:srgbClr val="FFFF99"/>
                </a:solidFill>
                <a:effectLst>
                  <a:outerShdw dist="35921" dir="2700000" algn="ctr" rotWithShape="0">
                    <a:srgbClr val="808080">
                      <a:alpha val="79999"/>
                    </a:srgbClr>
                  </a:outerShdw>
                </a:effectLst>
                <a:latin typeface="Arial Black" panose="020B0A04020102020204" pitchFamily="34" charset="0"/>
              </a:rPr>
              <a:t>4635 / 3000 -unreached</a:t>
            </a:r>
          </a:p>
        </p:txBody>
      </p:sp>
      <p:pic>
        <p:nvPicPr>
          <p:cNvPr id="178182" name="Picture 6" descr="INRJJSL031">
            <a:extLst>
              <a:ext uri="{FF2B5EF4-FFF2-40B4-BE49-F238E27FC236}">
                <a16:creationId xmlns:a16="http://schemas.microsoft.com/office/drawing/2014/main" id="{ED51B589-CB7F-4BAC-A497-1D98828A3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738" y="1104900"/>
            <a:ext cx="976312" cy="14811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7" descr="Bindi_Women">
            <a:extLst>
              <a:ext uri="{FF2B5EF4-FFF2-40B4-BE49-F238E27FC236}">
                <a16:creationId xmlns:a16="http://schemas.microsoft.com/office/drawing/2014/main" id="{303C6205-C842-44C2-A086-CF4528539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300" y="1095375"/>
            <a:ext cx="1239838" cy="820738"/>
          </a:xfrm>
          <a:prstGeom prst="rect">
            <a:avLst/>
          </a:prstGeom>
          <a:noFill/>
          <a:ln>
            <a:noFill/>
          </a:ln>
          <a:effectLst>
            <a:outerShdw dist="28398" dir="69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8" descr="moustaches - Raj">
            <a:extLst>
              <a:ext uri="{FF2B5EF4-FFF2-40B4-BE49-F238E27FC236}">
                <a16:creationId xmlns:a16="http://schemas.microsoft.com/office/drawing/2014/main" id="{CABC9293-0FF4-45CC-9529-E20A340769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9250" y="-9525"/>
            <a:ext cx="1447800" cy="108585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9" descr="women - raj">
            <a:extLst>
              <a:ext uri="{FF2B5EF4-FFF2-40B4-BE49-F238E27FC236}">
                <a16:creationId xmlns:a16="http://schemas.microsoft.com/office/drawing/2014/main" id="{EF8703BD-3272-49D2-A9E5-6A6402945D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9525"/>
            <a:ext cx="1447800" cy="1085850"/>
          </a:xfrm>
          <a:prstGeom prst="rect">
            <a:avLst/>
          </a:prstGeom>
          <a:noFill/>
          <a:ln>
            <a:noFill/>
          </a:ln>
          <a:effectLst>
            <a:outerShdw dist="35921" dir="81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Rectangle 10">
            <a:extLst>
              <a:ext uri="{FF2B5EF4-FFF2-40B4-BE49-F238E27FC236}">
                <a16:creationId xmlns:a16="http://schemas.microsoft.com/office/drawing/2014/main" id="{4EBBC070-AA07-4E8B-B621-8F64BCEFA087}"/>
              </a:ext>
            </a:extLst>
          </p:cNvPr>
          <p:cNvSpPr>
            <a:spLocks noChangeArrowheads="1"/>
          </p:cNvSpPr>
          <p:nvPr/>
        </p:nvSpPr>
        <p:spPr bwMode="auto">
          <a:xfrm>
            <a:off x="2286000" y="0"/>
            <a:ext cx="152400" cy="68580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b="1">
                <a:solidFill>
                  <a:schemeClr val="tx1"/>
                </a:solidFill>
                <a:latin typeface="Aller Light" panose="02000503000000020004" pitchFamily="2" charset="0"/>
              </a:defRPr>
            </a:lvl1pPr>
            <a:lvl2pPr marL="742950" indent="-285750">
              <a:lnSpc>
                <a:spcPct val="90000"/>
              </a:lnSpc>
              <a:spcBef>
                <a:spcPts val="500"/>
              </a:spcBef>
              <a:buFont typeface="Arial" panose="020B0604020202020204" pitchFamily="34" charset="0"/>
              <a:buChar char="•"/>
              <a:defRPr sz="2400" b="1">
                <a:solidFill>
                  <a:schemeClr val="tx1"/>
                </a:solidFill>
                <a:latin typeface="Aller Light" panose="02000503000000020004" pitchFamily="2" charset="0"/>
              </a:defRPr>
            </a:lvl2pPr>
            <a:lvl3pPr marL="1143000" indent="-228600">
              <a:lnSpc>
                <a:spcPct val="90000"/>
              </a:lnSpc>
              <a:spcBef>
                <a:spcPts val="500"/>
              </a:spcBef>
              <a:buFont typeface="Arial" panose="020B0604020202020204" pitchFamily="34" charset="0"/>
              <a:buChar char="•"/>
              <a:defRPr sz="2000" b="1">
                <a:solidFill>
                  <a:schemeClr val="tx1"/>
                </a:solidFill>
                <a:latin typeface="Aller Light" panose="02000503000000020004" pitchFamily="2" charset="0"/>
              </a:defRPr>
            </a:lvl3pPr>
            <a:lvl4pPr marL="16002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4pPr>
            <a:lvl5pPr marL="20574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9pPr>
          </a:lstStyle>
          <a:p>
            <a:pPr>
              <a:lnSpc>
                <a:spcPct val="100000"/>
              </a:lnSpc>
              <a:spcBef>
                <a:spcPct val="0"/>
              </a:spcBef>
              <a:buFontTx/>
              <a:buNone/>
            </a:pPr>
            <a:endParaRPr lang="en-IN" altLang="en-US" sz="1800" b="0">
              <a:latin typeface="Tahoma" panose="020B0604030504040204" pitchFamily="34" charset="0"/>
              <a:cs typeface="Arial" panose="020B0604020202020204" pitchFamily="34" charset="0"/>
            </a:endParaRPr>
          </a:p>
        </p:txBody>
      </p:sp>
      <p:pic>
        <p:nvPicPr>
          <p:cNvPr id="178187" name="Picture 11" descr="old woman - raj">
            <a:extLst>
              <a:ext uri="{FF2B5EF4-FFF2-40B4-BE49-F238E27FC236}">
                <a16:creationId xmlns:a16="http://schemas.microsoft.com/office/drawing/2014/main" id="{9872C3CA-8067-4BAF-ACF9-C63E98BA86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69541">
            <a:off x="1905000" y="1905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8" name="Picture 12" descr="Turban - Raj">
            <a:extLst>
              <a:ext uri="{FF2B5EF4-FFF2-40B4-BE49-F238E27FC236}">
                <a16:creationId xmlns:a16="http://schemas.microsoft.com/office/drawing/2014/main" id="{895C4CCC-AC3F-42D9-B1E9-6B1E8D57B4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60264">
            <a:off x="1752600" y="5410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9" name="Picture 13" descr="Women_Basket">
            <a:extLst>
              <a:ext uri="{FF2B5EF4-FFF2-40B4-BE49-F238E27FC236}">
                <a16:creationId xmlns:a16="http://schemas.microsoft.com/office/drawing/2014/main" id="{D0BF779B-C2D1-48E0-8342-F6920FAC2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0"/>
            <a:ext cx="8175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90" name="Picture 14" descr="F0017997">
            <a:extLst>
              <a:ext uri="{FF2B5EF4-FFF2-40B4-BE49-F238E27FC236}">
                <a16:creationId xmlns:a16="http://schemas.microsoft.com/office/drawing/2014/main" id="{8F956BBE-4AE1-4680-B706-DD70CDC329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3429000"/>
            <a:ext cx="88423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4AE27028-B853-4B80-9EDC-24844C4EC960}"/>
              </a:ext>
            </a:extLst>
          </p:cNvPr>
          <p:cNvSpPr>
            <a:spLocks noChangeArrowheads="1"/>
          </p:cNvSpPr>
          <p:nvPr/>
        </p:nvSpPr>
        <p:spPr bwMode="auto">
          <a:xfrm>
            <a:off x="1524000" y="0"/>
            <a:ext cx="9144000" cy="6858000"/>
          </a:xfrm>
          <a:prstGeom prst="rect">
            <a:avLst/>
          </a:prstGeom>
          <a:solidFill>
            <a:srgbClr val="0033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b="1">
                <a:solidFill>
                  <a:schemeClr val="tx1"/>
                </a:solidFill>
                <a:latin typeface="Aller Light" panose="02000503000000020004" pitchFamily="2" charset="0"/>
              </a:defRPr>
            </a:lvl1pPr>
            <a:lvl2pPr marL="742950" indent="-285750">
              <a:lnSpc>
                <a:spcPct val="90000"/>
              </a:lnSpc>
              <a:spcBef>
                <a:spcPts val="500"/>
              </a:spcBef>
              <a:buFont typeface="Arial" panose="020B0604020202020204" pitchFamily="34" charset="0"/>
              <a:buChar char="•"/>
              <a:defRPr sz="2400" b="1">
                <a:solidFill>
                  <a:schemeClr val="tx1"/>
                </a:solidFill>
                <a:latin typeface="Aller Light" panose="02000503000000020004" pitchFamily="2" charset="0"/>
              </a:defRPr>
            </a:lvl2pPr>
            <a:lvl3pPr marL="1143000" indent="-228600">
              <a:lnSpc>
                <a:spcPct val="90000"/>
              </a:lnSpc>
              <a:spcBef>
                <a:spcPts val="500"/>
              </a:spcBef>
              <a:buFont typeface="Arial" panose="020B0604020202020204" pitchFamily="34" charset="0"/>
              <a:buChar char="•"/>
              <a:defRPr sz="2000" b="1">
                <a:solidFill>
                  <a:schemeClr val="tx1"/>
                </a:solidFill>
                <a:latin typeface="Aller Light" panose="02000503000000020004" pitchFamily="2" charset="0"/>
              </a:defRPr>
            </a:lvl3pPr>
            <a:lvl4pPr marL="16002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4pPr>
            <a:lvl5pPr marL="20574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9pPr>
          </a:lstStyle>
          <a:p>
            <a:pPr>
              <a:lnSpc>
                <a:spcPct val="100000"/>
              </a:lnSpc>
              <a:spcBef>
                <a:spcPct val="0"/>
              </a:spcBef>
              <a:buFontTx/>
              <a:buNone/>
            </a:pPr>
            <a:endParaRPr lang="en-IN" altLang="en-US" sz="1800" b="0">
              <a:latin typeface="Tahoma" panose="020B0604030504040204" pitchFamily="34" charset="0"/>
              <a:cs typeface="Arial" panose="020B0604020202020204" pitchFamily="34" charset="0"/>
            </a:endParaRPr>
          </a:p>
        </p:txBody>
      </p:sp>
      <p:pic>
        <p:nvPicPr>
          <p:cNvPr id="180227" name="Picture 3" descr="India-map-2">
            <a:extLst>
              <a:ext uri="{FF2B5EF4-FFF2-40B4-BE49-F238E27FC236}">
                <a16:creationId xmlns:a16="http://schemas.microsoft.com/office/drawing/2014/main" id="{75C63325-D4FC-43C4-86A7-142B7545D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6135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WordArt 4">
            <a:extLst>
              <a:ext uri="{FF2B5EF4-FFF2-40B4-BE49-F238E27FC236}">
                <a16:creationId xmlns:a16="http://schemas.microsoft.com/office/drawing/2014/main" id="{859CEB91-5468-46AC-8403-0693A1C7DF45}"/>
              </a:ext>
            </a:extLst>
          </p:cNvPr>
          <p:cNvSpPr>
            <a:spLocks noChangeArrowheads="1" noChangeShapeType="1" noTextEdit="1"/>
          </p:cNvSpPr>
          <p:nvPr/>
        </p:nvSpPr>
        <p:spPr bwMode="auto">
          <a:xfrm>
            <a:off x="4800600" y="685800"/>
            <a:ext cx="2743200" cy="533400"/>
          </a:xfrm>
          <a:prstGeom prst="rect">
            <a:avLst/>
          </a:prstGeom>
        </p:spPr>
        <p:txBody>
          <a:bodyPr wrap="none" fromWordArt="1">
            <a:prstTxWarp prst="textPlain">
              <a:avLst>
                <a:gd name="adj" fmla="val 50000"/>
              </a:avLst>
            </a:prstTxWarp>
          </a:bodyPr>
          <a:lstStyle/>
          <a:p>
            <a:pPr algn="r"/>
            <a:r>
              <a:rPr lang="en-US" sz="3600" i="1" kern="10">
                <a:ln w="9525">
                  <a:solidFill>
                    <a:srgbClr val="FF3300"/>
                  </a:solidFill>
                  <a:round/>
                  <a:headEnd/>
                  <a:tailEnd/>
                </a:ln>
                <a:solidFill>
                  <a:srgbClr val="FFFF99"/>
                </a:solidFill>
                <a:effectLst>
                  <a:outerShdw dist="35921" dir="2700000" algn="ctr" rotWithShape="0">
                    <a:srgbClr val="808080">
                      <a:alpha val="79999"/>
                    </a:srgbClr>
                  </a:outerShdw>
                </a:effectLst>
                <a:latin typeface="Arial Black" panose="020B0A04020102020204" pitchFamily="34" charset="0"/>
              </a:rPr>
              <a:t>Villages</a:t>
            </a:r>
          </a:p>
        </p:txBody>
      </p:sp>
      <p:sp>
        <p:nvSpPr>
          <p:cNvPr id="180229" name="WordArt 5">
            <a:extLst>
              <a:ext uri="{FF2B5EF4-FFF2-40B4-BE49-F238E27FC236}">
                <a16:creationId xmlns:a16="http://schemas.microsoft.com/office/drawing/2014/main" id="{153839BA-2C81-4413-8AD4-9FF5A1D0444F}"/>
              </a:ext>
            </a:extLst>
          </p:cNvPr>
          <p:cNvSpPr>
            <a:spLocks noChangeArrowheads="1" noChangeShapeType="1" noTextEdit="1"/>
          </p:cNvSpPr>
          <p:nvPr/>
        </p:nvSpPr>
        <p:spPr bwMode="auto">
          <a:xfrm>
            <a:off x="6222670" y="5142016"/>
            <a:ext cx="4216730" cy="1411184"/>
          </a:xfrm>
          <a:prstGeom prst="rect">
            <a:avLst/>
          </a:prstGeom>
        </p:spPr>
        <p:txBody>
          <a:bodyPr wrap="none" fromWordArt="1">
            <a:prstTxWarp prst="textPlain">
              <a:avLst>
                <a:gd name="adj" fmla="val 50000"/>
              </a:avLst>
            </a:prstTxWarp>
          </a:bodyPr>
          <a:lstStyle/>
          <a:p>
            <a:pPr algn="r"/>
            <a:r>
              <a:rPr lang="en-US" sz="3600" i="1" kern="10" dirty="0">
                <a:ln w="9525">
                  <a:solidFill>
                    <a:srgbClr val="FF3300"/>
                  </a:solidFill>
                  <a:round/>
                  <a:headEnd/>
                  <a:tailEnd/>
                </a:ln>
                <a:solidFill>
                  <a:srgbClr val="FFFF99"/>
                </a:solidFill>
                <a:effectLst>
                  <a:outerShdw dist="35921" dir="2700000" algn="ctr" rotWithShape="0">
                    <a:srgbClr val="808080">
                      <a:alpha val="79999"/>
                    </a:srgbClr>
                  </a:outerShdw>
                </a:effectLst>
                <a:latin typeface="Arial Black" panose="020B0A04020102020204" pitchFamily="34" charset="0"/>
              </a:rPr>
              <a:t>Out of </a:t>
            </a:r>
          </a:p>
          <a:p>
            <a:pPr algn="r"/>
            <a:r>
              <a:rPr lang="en-US" sz="3600" i="1" kern="10" dirty="0">
                <a:ln w="9525">
                  <a:solidFill>
                    <a:srgbClr val="FF3300"/>
                  </a:solidFill>
                  <a:round/>
                  <a:headEnd/>
                  <a:tailEnd/>
                </a:ln>
                <a:solidFill>
                  <a:srgbClr val="FFFF99"/>
                </a:solidFill>
                <a:effectLst>
                  <a:outerShdw dist="35921" dir="2700000" algn="ctr" rotWithShape="0">
                    <a:srgbClr val="808080">
                      <a:alpha val="79999"/>
                    </a:srgbClr>
                  </a:outerShdw>
                </a:effectLst>
                <a:latin typeface="Arial Black" panose="020B0A04020102020204" pitchFamily="34" charset="0"/>
              </a:rPr>
              <a:t>3.4/7 Lakhs-unreached</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265D78E-C61F-4117-98F7-012BA5826E19}"/>
              </a:ext>
            </a:extLst>
          </p:cNvPr>
          <p:cNvSpPr>
            <a:spLocks noGrp="1"/>
          </p:cNvSpPr>
          <p:nvPr>
            <p:ph type="body" sz="half" idx="4294967295"/>
          </p:nvPr>
        </p:nvSpPr>
        <p:spPr>
          <a:xfrm>
            <a:off x="708991" y="1409700"/>
            <a:ext cx="4038600" cy="4724400"/>
          </a:xfrm>
        </p:spPr>
        <p:txBody>
          <a:bodyPr/>
          <a:lstStyle/>
          <a:p>
            <a:r>
              <a:rPr lang="en-US" altLang="en-US" dirty="0"/>
              <a:t>Not a single church in 2600 people groups.</a:t>
            </a:r>
          </a:p>
          <a:p>
            <a:r>
              <a:rPr lang="en-US" altLang="en-US" dirty="0"/>
              <a:t>13 crores of people have no access to hear the good news by radio or TV.</a:t>
            </a:r>
          </a:p>
          <a:p>
            <a:r>
              <a:rPr lang="en-US" altLang="en-US" dirty="0"/>
              <a:t>No Christian worker in 18000 </a:t>
            </a:r>
            <a:r>
              <a:rPr lang="en-US" altLang="en-US" dirty="0" err="1"/>
              <a:t>pincodes</a:t>
            </a:r>
            <a:r>
              <a:rPr lang="en-US" altLang="en-US" dirty="0"/>
              <a:t> out of 28000 </a:t>
            </a:r>
            <a:r>
              <a:rPr lang="en-US" altLang="en-US" dirty="0" err="1"/>
              <a:t>pincodes</a:t>
            </a:r>
            <a:r>
              <a:rPr lang="en-US" altLang="en-US" dirty="0"/>
              <a:t> in India.</a:t>
            </a:r>
          </a:p>
        </p:txBody>
      </p:sp>
      <p:pic>
        <p:nvPicPr>
          <p:cNvPr id="183299" name="Picture 3" descr="population%20map%20of%20india-2001">
            <a:extLst>
              <a:ext uri="{FF2B5EF4-FFF2-40B4-BE49-F238E27FC236}">
                <a16:creationId xmlns:a16="http://schemas.microsoft.com/office/drawing/2014/main" id="{01A81846-2C91-4043-AE58-F918EB917816}"/>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172200" y="1447800"/>
            <a:ext cx="4038600" cy="4648200"/>
          </a:xfr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a:extLst>
              <a:ext uri="{FF2B5EF4-FFF2-40B4-BE49-F238E27FC236}">
                <a16:creationId xmlns:a16="http://schemas.microsoft.com/office/drawing/2014/main" id="{F0A7DDB1-8975-4667-BE97-327D7784277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r="8461" b="4233"/>
          <a:stretch>
            <a:fillRect/>
          </a:stretch>
        </p:blipFill>
        <p:spPr>
          <a:xfrm>
            <a:off x="1524000" y="0"/>
            <a:ext cx="9144000" cy="7086600"/>
          </a:xfrm>
        </p:spPr>
      </p:pic>
      <p:sp>
        <p:nvSpPr>
          <p:cNvPr id="71683" name="Text Box 3">
            <a:extLst>
              <a:ext uri="{FF2B5EF4-FFF2-40B4-BE49-F238E27FC236}">
                <a16:creationId xmlns:a16="http://schemas.microsoft.com/office/drawing/2014/main" id="{F5479067-2E57-450C-A071-7C594C2E6060}"/>
              </a:ext>
            </a:extLst>
          </p:cNvPr>
          <p:cNvSpPr txBox="1">
            <a:spLocks noChangeArrowheads="1"/>
          </p:cNvSpPr>
          <p:nvPr/>
        </p:nvSpPr>
        <p:spPr bwMode="auto">
          <a:xfrm rot="-1277295">
            <a:off x="2351088" y="2328102"/>
            <a:ext cx="6680200" cy="208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b="1">
                <a:solidFill>
                  <a:schemeClr val="tx1"/>
                </a:solidFill>
                <a:latin typeface="Aller Light" panose="02000503000000020004" pitchFamily="2" charset="0"/>
              </a:defRPr>
            </a:lvl1pPr>
            <a:lvl2pPr marL="742950" indent="-285750">
              <a:lnSpc>
                <a:spcPct val="90000"/>
              </a:lnSpc>
              <a:spcBef>
                <a:spcPts val="500"/>
              </a:spcBef>
              <a:buFont typeface="Arial" panose="020B0604020202020204" pitchFamily="34" charset="0"/>
              <a:buChar char="•"/>
              <a:defRPr sz="2400" b="1">
                <a:solidFill>
                  <a:schemeClr val="tx1"/>
                </a:solidFill>
                <a:latin typeface="Aller Light" panose="02000503000000020004" pitchFamily="2" charset="0"/>
              </a:defRPr>
            </a:lvl2pPr>
            <a:lvl3pPr marL="1143000" indent="-228600">
              <a:lnSpc>
                <a:spcPct val="90000"/>
              </a:lnSpc>
              <a:spcBef>
                <a:spcPts val="500"/>
              </a:spcBef>
              <a:buFont typeface="Arial" panose="020B0604020202020204" pitchFamily="34" charset="0"/>
              <a:buChar char="•"/>
              <a:defRPr sz="2000" b="1">
                <a:solidFill>
                  <a:schemeClr val="tx1"/>
                </a:solidFill>
                <a:latin typeface="Aller Light" panose="02000503000000020004" pitchFamily="2" charset="0"/>
              </a:defRPr>
            </a:lvl3pPr>
            <a:lvl4pPr marL="16002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4pPr>
            <a:lvl5pPr marL="20574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9pPr>
          </a:lstStyle>
          <a:p>
            <a:pPr algn="ctr">
              <a:lnSpc>
                <a:spcPct val="100000"/>
              </a:lnSpc>
              <a:spcBef>
                <a:spcPct val="50000"/>
              </a:spcBef>
              <a:buFontTx/>
              <a:buNone/>
            </a:pPr>
            <a:r>
              <a:rPr lang="en-US" altLang="en-US" sz="7200" b="0" i="1" dirty="0">
                <a:solidFill>
                  <a:srgbClr val="000099"/>
                </a:solidFill>
                <a:latin typeface="Kaggish"/>
              </a:rPr>
              <a:t>19 CRORE</a:t>
            </a:r>
          </a:p>
          <a:p>
            <a:pPr algn="ctr">
              <a:lnSpc>
                <a:spcPct val="10000"/>
              </a:lnSpc>
              <a:spcBef>
                <a:spcPct val="50000"/>
              </a:spcBef>
              <a:buFontTx/>
              <a:buNone/>
            </a:pPr>
            <a:r>
              <a:rPr lang="en-US" altLang="en-US" sz="7200" b="0" i="1" dirty="0">
                <a:solidFill>
                  <a:srgbClr val="000099"/>
                </a:solidFill>
                <a:latin typeface="Kaggish"/>
              </a:rPr>
              <a:t>Muslims</a:t>
            </a:r>
          </a:p>
        </p:txBody>
      </p:sp>
    </p:spTree>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71683"/>
                                        </p:tgtEl>
                                        <p:attrNameLst>
                                          <p:attrName>style.visibility</p:attrName>
                                        </p:attrNameLst>
                                      </p:cBhvr>
                                      <p:to>
                                        <p:strVal val="visible"/>
                                      </p:to>
                                    </p:set>
                                    <p:animScale>
                                      <p:cBhvr>
                                        <p:cTn id="7" dur="2000" decel="50000" fill="hold">
                                          <p:stCondLst>
                                            <p:cond delay="0"/>
                                          </p:stCondLst>
                                        </p:cTn>
                                        <p:tgtEl>
                                          <p:spTgt spid="716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71683"/>
                                        </p:tgtEl>
                                        <p:attrNameLst>
                                          <p:attrName>ppt_x</p:attrName>
                                          <p:attrName>ppt_y</p:attrName>
                                        </p:attrNameLst>
                                      </p:cBhvr>
                                    </p:animMotion>
                                    <p:animEffect transition="in" filter="fade">
                                      <p:cBhvr>
                                        <p:cTn id="9" dur="20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6">
            <a:extLst>
              <a:ext uri="{FF2B5EF4-FFF2-40B4-BE49-F238E27FC236}">
                <a16:creationId xmlns:a16="http://schemas.microsoft.com/office/drawing/2014/main" id="{4158BBB8-E9D4-440E-AAFC-9070C93B56C2}"/>
              </a:ext>
            </a:extLst>
          </p:cNvPr>
          <p:cNvSpPr>
            <a:spLocks noGrp="1"/>
          </p:cNvSpPr>
          <p:nvPr>
            <p:ph type="title" idx="4294967295"/>
          </p:nvPr>
        </p:nvSpPr>
        <p:spPr/>
        <p:txBody>
          <a:bodyPr lIns="0" rIns="0" bIns="0" anchor="b"/>
          <a:lstStyle/>
          <a:p>
            <a:endParaRPr lang="en-US" altLang="en-US"/>
          </a:p>
        </p:txBody>
      </p:sp>
      <p:pic>
        <p:nvPicPr>
          <p:cNvPr id="186371" name="Picture 4" descr="011217-10">
            <a:extLst>
              <a:ext uri="{FF2B5EF4-FFF2-40B4-BE49-F238E27FC236}">
                <a16:creationId xmlns:a16="http://schemas.microsoft.com/office/drawing/2014/main" id="{3B4A20D3-22BD-40B7-BF0B-43FDD622FAA7}"/>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a:extLst>
              <a:ext uri="{FF2B5EF4-FFF2-40B4-BE49-F238E27FC236}">
                <a16:creationId xmlns:a16="http://schemas.microsoft.com/office/drawing/2014/main" id="{19E6E3D0-D049-8B8D-D347-D425480C0603}"/>
              </a:ext>
            </a:extLst>
          </p:cNvPr>
          <p:cNvSpPr txBox="1">
            <a:spLocks noChangeArrowheads="1"/>
          </p:cNvSpPr>
          <p:nvPr/>
        </p:nvSpPr>
        <p:spPr bwMode="auto">
          <a:xfrm>
            <a:off x="1524000" y="-152400"/>
            <a:ext cx="914400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30000"/>
              </a:lnSpc>
            </a:pPr>
            <a:r>
              <a:rPr lang="en-GB" altLang="en-US" sz="9600" b="1">
                <a:latin typeface="Arial" panose="020B0604020202020204" pitchFamily="34" charset="0"/>
                <a:cs typeface="Arial" panose="020B0604020202020204" pitchFamily="34" charset="0"/>
              </a:rPr>
              <a:t>1 Crore Child Labour </a:t>
            </a:r>
          </a:p>
          <a:p>
            <a:pPr algn="ctr">
              <a:lnSpc>
                <a:spcPct val="130000"/>
              </a:lnSpc>
            </a:pPr>
            <a:r>
              <a:rPr lang="en-GB" altLang="en-US" sz="9600" b="1">
                <a:latin typeface="Arial" panose="020B0604020202020204" pitchFamily="34" charset="0"/>
                <a:cs typeface="Arial" panose="020B0604020202020204" pitchFamily="34" charset="0"/>
              </a:rPr>
              <a:t>Under 14 Years</a:t>
            </a:r>
          </a:p>
        </p:txBody>
      </p:sp>
      <p:pic>
        <p:nvPicPr>
          <p:cNvPr id="117763" name="Picture 3">
            <a:extLst>
              <a:ext uri="{FF2B5EF4-FFF2-40B4-BE49-F238E27FC236}">
                <a16:creationId xmlns:a16="http://schemas.microsoft.com/office/drawing/2014/main" id="{27B50E4F-9790-9345-3B2F-0B18419A1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7514" y="5181600"/>
            <a:ext cx="13604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a:extLst>
              <a:ext uri="{FF2B5EF4-FFF2-40B4-BE49-F238E27FC236}">
                <a16:creationId xmlns:a16="http://schemas.microsoft.com/office/drawing/2014/main" id="{B58D220E-6ED1-D1E1-BBEC-235CA688B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1905000"/>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5">
            <a:extLst>
              <a:ext uri="{FF2B5EF4-FFF2-40B4-BE49-F238E27FC236}">
                <a16:creationId xmlns:a16="http://schemas.microsoft.com/office/drawing/2014/main" id="{7CEF6A9E-B105-63F9-CC4E-6946653FA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5611814"/>
            <a:ext cx="20574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6" descr="3939[1]">
            <a:extLst>
              <a:ext uri="{FF2B5EF4-FFF2-40B4-BE49-F238E27FC236}">
                <a16:creationId xmlns:a16="http://schemas.microsoft.com/office/drawing/2014/main" id="{3440C025-E82E-2EE6-CD0E-F57AF1F819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52400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ONASSIS-26\E Drive\Pictures\stone_girl.jpg">
            <a:extLst>
              <a:ext uri="{FF2B5EF4-FFF2-40B4-BE49-F238E27FC236}">
                <a16:creationId xmlns:a16="http://schemas.microsoft.com/office/drawing/2014/main" id="{0EB46968-C17B-FB31-28E2-1D8CF90A2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0"/>
            <a:ext cx="563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0960" y="339334"/>
            <a:ext cx="11531193" cy="6179333"/>
            <a:chOff x="0" y="0"/>
            <a:chExt cx="23062386" cy="12358667"/>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3062386" cy="12358667"/>
            </a:xfrm>
            <a:prstGeom prst="rect">
              <a:avLst/>
            </a:prstGeom>
          </p:spPr>
        </p:pic>
      </p:grpSp>
      <p:sp>
        <p:nvSpPr>
          <p:cNvPr id="4" name="TextBox 4"/>
          <p:cNvSpPr txBox="1"/>
          <p:nvPr/>
        </p:nvSpPr>
        <p:spPr>
          <a:xfrm>
            <a:off x="3143230" y="3667127"/>
            <a:ext cx="2905145" cy="387286"/>
          </a:xfrm>
          <a:prstGeom prst="rect">
            <a:avLst/>
          </a:prstGeom>
        </p:spPr>
        <p:txBody>
          <a:bodyPr wrap="square" lIns="0" tIns="0" rIns="0" bIns="0" rtlCol="0" anchor="t">
            <a:spAutoFit/>
          </a:bodyPr>
          <a:lstStyle/>
          <a:p>
            <a:pPr algn="ctr">
              <a:lnSpc>
                <a:spcPts val="2939"/>
              </a:lnSpc>
            </a:pPr>
            <a:r>
              <a:rPr lang="en-US" sz="3200" dirty="0">
                <a:solidFill>
                  <a:srgbClr val="000000"/>
                </a:solidFill>
                <a:latin typeface="Libre Baskerville Bold"/>
              </a:rPr>
              <a:t>INDIA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B1AA91DB-04BA-0CC6-76ED-EE5470B37A86}"/>
              </a:ext>
            </a:extLst>
          </p:cNvPr>
          <p:cNvSpPr>
            <a:spLocks noGrp="1" noRot="1" noChangeArrowheads="1"/>
          </p:cNvSpPr>
          <p:nvPr>
            <p:ph type="title"/>
          </p:nvPr>
        </p:nvSpPr>
        <p:spPr/>
        <p:txBody>
          <a:bodyPr/>
          <a:lstStyle/>
          <a:p>
            <a:pPr>
              <a:defRPr/>
            </a:pPr>
            <a:r>
              <a:rPr lang="en-US"/>
              <a:t>Domestic servant</a:t>
            </a:r>
          </a:p>
        </p:txBody>
      </p:sp>
      <p:pic>
        <p:nvPicPr>
          <p:cNvPr id="121859" name="Picture 3" descr="http://hdrc.undp.org.in/childrenandpoverty/images/ANIMS/DOMESTIC.GIF">
            <a:extLst>
              <a:ext uri="{FF2B5EF4-FFF2-40B4-BE49-F238E27FC236}">
                <a16:creationId xmlns:a16="http://schemas.microsoft.com/office/drawing/2014/main" id="{F4584793-D9CD-06A3-0803-EF332FC9A43C}"/>
              </a:ext>
            </a:extLst>
          </p:cNvPr>
          <p:cNvPicPr>
            <a:picLocks noGrp="1" noChangeAspect="1" noChangeArrowheads="1"/>
          </p:cNvPicPr>
          <p:nvPr>
            <p:ph type="body" idx="1"/>
          </p:nvPr>
        </p:nvPicPr>
        <p:blipFill>
          <a:blip r:embed="rId2" r:link="rId3">
            <a:extLst>
              <a:ext uri="{28A0092B-C50C-407E-A947-70E740481C1C}">
                <a14:useLocalDpi xmlns:a14="http://schemas.microsoft.com/office/drawing/2010/main" val="0"/>
              </a:ext>
            </a:extLst>
          </a:blip>
          <a:srcRect/>
          <a:stretch>
            <a:fillRect/>
          </a:stretch>
        </p:blipFill>
        <p:spPr>
          <a:xfrm>
            <a:off x="2011363" y="1600200"/>
            <a:ext cx="2514600" cy="4191000"/>
          </a:xfrm>
          <a:noFill/>
          <a:extLst>
            <a:ext uri="{909E8E84-426E-40DD-AFC4-6F175D3DCCD1}">
              <a14:hiddenFill xmlns:a14="http://schemas.microsoft.com/office/drawing/2010/main">
                <a:solidFill>
                  <a:srgbClr val="FFFFFF"/>
                </a:solidFill>
              </a14:hiddenFill>
            </a:ext>
          </a:extLst>
        </p:spPr>
      </p:pic>
      <p:pic>
        <p:nvPicPr>
          <p:cNvPr id="121860" name="Picture 4" descr="girl">
            <a:extLst>
              <a:ext uri="{FF2B5EF4-FFF2-40B4-BE49-F238E27FC236}">
                <a16:creationId xmlns:a16="http://schemas.microsoft.com/office/drawing/2014/main" id="{8A32E94F-4184-BEC1-4608-2DE879CEEE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2133600"/>
            <a:ext cx="3859213"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40_rapevictimsunder17">
            <a:extLst>
              <a:ext uri="{FF2B5EF4-FFF2-40B4-BE49-F238E27FC236}">
                <a16:creationId xmlns:a16="http://schemas.microsoft.com/office/drawing/2014/main" id="{164F9909-DFD1-9BB7-07CA-8D14EDE78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04"/>
          <a:stretch>
            <a:fillRect/>
          </a:stretch>
        </p:blipFill>
        <p:spPr bwMode="auto">
          <a:xfrm>
            <a:off x="1981200" y="1066800"/>
            <a:ext cx="83058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3">
            <a:extLst>
              <a:ext uri="{FF2B5EF4-FFF2-40B4-BE49-F238E27FC236}">
                <a16:creationId xmlns:a16="http://schemas.microsoft.com/office/drawing/2014/main" id="{F384166D-3242-784C-5C3C-7817B58048E0}"/>
              </a:ext>
            </a:extLst>
          </p:cNvPr>
          <p:cNvSpPr txBox="1">
            <a:spLocks noChangeArrowheads="1"/>
          </p:cNvSpPr>
          <p:nvPr/>
        </p:nvSpPr>
        <p:spPr bwMode="auto">
          <a:xfrm>
            <a:off x="1828800" y="5943601"/>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2800">
                <a:solidFill>
                  <a:srgbClr val="FFFF00"/>
                </a:solidFill>
                <a:latin typeface="Arial Rounded MT Bold" panose="020F0704030504030204" pitchFamily="34" charset="77"/>
                <a:cs typeface="Arial" panose="020B0604020202020204" pitchFamily="34" charset="0"/>
              </a:rPr>
              <a:t>Harm to his children</a:t>
            </a:r>
          </a:p>
        </p:txBody>
      </p:sp>
    </p:spTree>
  </p:cSld>
  <p:clrMapOvr>
    <a:masterClrMapping/>
  </p:clrMapOvr>
  <p:transition spd="slow" advClick="0" advTm="3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D9D6EBB-8C83-4CE5-358C-8F8C2E990ED6}"/>
              </a:ext>
            </a:extLst>
          </p:cNvPr>
          <p:cNvSpPr>
            <a:spLocks noGrp="1" noChangeArrowheads="1"/>
          </p:cNvSpPr>
          <p:nvPr>
            <p:ph type="title" idx="4294967295"/>
          </p:nvPr>
        </p:nvSpPr>
        <p:spPr/>
        <p:txBody>
          <a:bodyPr anchor="t">
            <a:noAutofit/>
          </a:bodyPr>
          <a:lstStyle/>
          <a:p>
            <a:pPr>
              <a:defRPr/>
            </a:pPr>
            <a:r>
              <a:rPr lang="en-US"/>
              <a:t>Children in Poverty</a:t>
            </a:r>
          </a:p>
        </p:txBody>
      </p:sp>
      <p:pic>
        <p:nvPicPr>
          <p:cNvPr id="123907" name="Picture 3" descr="Louis Tribals 371">
            <a:extLst>
              <a:ext uri="{FF2B5EF4-FFF2-40B4-BE49-F238E27FC236}">
                <a16:creationId xmlns:a16="http://schemas.microsoft.com/office/drawing/2014/main" id="{A8A1C245-941C-7166-E6EE-10A5658B1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447800"/>
            <a:ext cx="4876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39181" y="1169300"/>
            <a:ext cx="794603" cy="1155786"/>
          </a:xfrm>
          <a:prstGeom prst="rect">
            <a:avLst/>
          </a:prstGeom>
        </p:spPr>
      </p:pic>
      <p:grpSp>
        <p:nvGrpSpPr>
          <p:cNvPr id="4" name="Group 4"/>
          <p:cNvGrpSpPr>
            <a:grpSpLocks noChangeAspect="1"/>
          </p:cNvGrpSpPr>
          <p:nvPr/>
        </p:nvGrpSpPr>
        <p:grpSpPr>
          <a:xfrm rot="-5400000">
            <a:off x="1383229" y="1629327"/>
            <a:ext cx="358123" cy="310135"/>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9C335"/>
            </a:solidFill>
          </p:spPr>
        </p:sp>
      </p:grpSp>
      <p:grpSp>
        <p:nvGrpSpPr>
          <p:cNvPr id="6" name="Group 6"/>
          <p:cNvGrpSpPr>
            <a:grpSpLocks noChangeAspect="1"/>
          </p:cNvGrpSpPr>
          <p:nvPr/>
        </p:nvGrpSpPr>
        <p:grpSpPr>
          <a:xfrm rot="5400000">
            <a:off x="4726147" y="2915809"/>
            <a:ext cx="358123" cy="310135"/>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9C335"/>
            </a:solidFill>
          </p:spPr>
        </p:sp>
      </p:grpSp>
      <p:pic>
        <p:nvPicPr>
          <p:cNvPr id="8" name="Picture 8"/>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5094268" y="2438628"/>
            <a:ext cx="1001732" cy="1192539"/>
          </a:xfrm>
          <a:prstGeom prst="rect">
            <a:avLst/>
          </a:prstGeom>
        </p:spPr>
      </p:pic>
      <p:grpSp>
        <p:nvGrpSpPr>
          <p:cNvPr id="9" name="Group 9"/>
          <p:cNvGrpSpPr>
            <a:grpSpLocks noChangeAspect="1"/>
          </p:cNvGrpSpPr>
          <p:nvPr/>
        </p:nvGrpSpPr>
        <p:grpSpPr>
          <a:xfrm rot="-5400000">
            <a:off x="1109789" y="4516285"/>
            <a:ext cx="358123" cy="310135"/>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9C335"/>
            </a:solidFill>
          </p:spPr>
        </p:sp>
      </p:grpSp>
      <p:pic>
        <p:nvPicPr>
          <p:cNvPr id="11" name="Picture 11"/>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230801" y="4207026"/>
            <a:ext cx="769938" cy="928653"/>
          </a:xfrm>
          <a:prstGeom prst="rect">
            <a:avLst/>
          </a:prstGeom>
        </p:spPr>
      </p:pic>
      <p:sp>
        <p:nvSpPr>
          <p:cNvPr id="12" name="TextBox 12"/>
          <p:cNvSpPr txBox="1"/>
          <p:nvPr/>
        </p:nvSpPr>
        <p:spPr>
          <a:xfrm>
            <a:off x="230801" y="6140450"/>
            <a:ext cx="4519339" cy="511358"/>
          </a:xfrm>
          <a:prstGeom prst="rect">
            <a:avLst/>
          </a:prstGeom>
        </p:spPr>
        <p:txBody>
          <a:bodyPr lIns="0" tIns="0" rIns="0" bIns="0" rtlCol="0" anchor="t">
            <a:spAutoFit/>
          </a:bodyPr>
          <a:lstStyle/>
          <a:p>
            <a:pPr>
              <a:lnSpc>
                <a:spcPts val="2053"/>
              </a:lnSpc>
            </a:pPr>
            <a:r>
              <a:rPr lang="en-US" sz="1466">
                <a:solidFill>
                  <a:srgbClr val="EEEEEE"/>
                </a:solidFill>
                <a:latin typeface="Lato"/>
              </a:rPr>
              <a:t>India’s infrastructure is unreliable, and political corruption is rampant.</a:t>
            </a:r>
          </a:p>
        </p:txBody>
      </p:sp>
      <p:grpSp>
        <p:nvGrpSpPr>
          <p:cNvPr id="13" name="Group 13"/>
          <p:cNvGrpSpPr>
            <a:grpSpLocks noChangeAspect="1"/>
          </p:cNvGrpSpPr>
          <p:nvPr/>
        </p:nvGrpSpPr>
        <p:grpSpPr>
          <a:xfrm rot="5224268">
            <a:off x="4117374" y="6258856"/>
            <a:ext cx="358123" cy="310135"/>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9C335"/>
            </a:solidFill>
          </p:spPr>
        </p:sp>
      </p:grpSp>
      <p:pic>
        <p:nvPicPr>
          <p:cNvPr id="15" name="Picture 15"/>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4750140" y="5819616"/>
            <a:ext cx="1892252" cy="836031"/>
          </a:xfrm>
          <a:prstGeom prst="rect">
            <a:avLst/>
          </a:prstGeom>
        </p:spPr>
      </p:pic>
      <p:pic>
        <p:nvPicPr>
          <p:cNvPr id="16" name="Picture 16"/>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6482628" y="1329985"/>
            <a:ext cx="902614" cy="633471"/>
          </a:xfrm>
          <a:prstGeom prst="rect">
            <a:avLst/>
          </a:prstGeom>
        </p:spPr>
      </p:pic>
      <p:grpSp>
        <p:nvGrpSpPr>
          <p:cNvPr id="17" name="Group 17"/>
          <p:cNvGrpSpPr>
            <a:grpSpLocks noChangeAspect="1"/>
          </p:cNvGrpSpPr>
          <p:nvPr/>
        </p:nvGrpSpPr>
        <p:grpSpPr>
          <a:xfrm rot="-5400000">
            <a:off x="7527535" y="1561813"/>
            <a:ext cx="358123" cy="310135"/>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9C335"/>
            </a:solidFill>
          </p:spPr>
        </p:sp>
      </p:grpSp>
      <p:pic>
        <p:nvPicPr>
          <p:cNvPr id="19" name="Picture 19"/>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10715444" y="2762537"/>
            <a:ext cx="1245755" cy="974803"/>
          </a:xfrm>
          <a:prstGeom prst="rect">
            <a:avLst/>
          </a:prstGeom>
        </p:spPr>
      </p:pic>
      <p:grpSp>
        <p:nvGrpSpPr>
          <p:cNvPr id="20" name="Group 20"/>
          <p:cNvGrpSpPr>
            <a:grpSpLocks noChangeAspect="1"/>
          </p:cNvGrpSpPr>
          <p:nvPr/>
        </p:nvGrpSpPr>
        <p:grpSpPr>
          <a:xfrm rot="5400000">
            <a:off x="10243993" y="3094871"/>
            <a:ext cx="358123" cy="310135"/>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9C335"/>
            </a:solidFill>
          </p:spPr>
        </p:sp>
      </p:grpSp>
      <p:pic>
        <p:nvPicPr>
          <p:cNvPr id="22" name="Picture 22"/>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7028055" y="4276708"/>
            <a:ext cx="4310267" cy="2378939"/>
          </a:xfrm>
          <a:prstGeom prst="rect">
            <a:avLst/>
          </a:prstGeom>
        </p:spPr>
      </p:pic>
      <p:pic>
        <p:nvPicPr>
          <p:cNvPr id="23" name="Picture 23"/>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a:off x="8987220" y="122844"/>
            <a:ext cx="1968791" cy="930701"/>
          </a:xfrm>
          <a:prstGeom prst="rect">
            <a:avLst/>
          </a:prstGeom>
        </p:spPr>
      </p:pic>
      <p:sp>
        <p:nvSpPr>
          <p:cNvPr id="24" name="TextBox 24"/>
          <p:cNvSpPr txBox="1"/>
          <p:nvPr/>
        </p:nvSpPr>
        <p:spPr>
          <a:xfrm>
            <a:off x="98915" y="271753"/>
            <a:ext cx="7048439" cy="564963"/>
          </a:xfrm>
          <a:prstGeom prst="rect">
            <a:avLst/>
          </a:prstGeom>
        </p:spPr>
        <p:txBody>
          <a:bodyPr lIns="0" tIns="0" rIns="0" bIns="0" rtlCol="0" anchor="t">
            <a:spAutoFit/>
          </a:bodyPr>
          <a:lstStyle/>
          <a:p>
            <a:pPr algn="ctr">
              <a:lnSpc>
                <a:spcPts val="4667"/>
              </a:lnSpc>
            </a:pPr>
            <a:r>
              <a:rPr lang="en-US" sz="3334">
                <a:solidFill>
                  <a:srgbClr val="A7DD8D"/>
                </a:solidFill>
                <a:latin typeface="Libre Baskerville Bold"/>
              </a:rPr>
              <a:t>INDIA -KEY CHALLENGES</a:t>
            </a:r>
          </a:p>
        </p:txBody>
      </p:sp>
      <p:sp>
        <p:nvSpPr>
          <p:cNvPr id="25" name="TextBox 25"/>
          <p:cNvSpPr txBox="1"/>
          <p:nvPr/>
        </p:nvSpPr>
        <p:spPr>
          <a:xfrm>
            <a:off x="2036765" y="1573583"/>
            <a:ext cx="4605627" cy="242054"/>
          </a:xfrm>
          <a:prstGeom prst="rect">
            <a:avLst/>
          </a:prstGeom>
        </p:spPr>
        <p:txBody>
          <a:bodyPr lIns="0" tIns="0" rIns="0" bIns="0" rtlCol="0" anchor="t">
            <a:spAutoFit/>
          </a:bodyPr>
          <a:lstStyle/>
          <a:p>
            <a:pPr>
              <a:lnSpc>
                <a:spcPts val="2053"/>
              </a:lnSpc>
            </a:pPr>
            <a:r>
              <a:rPr lang="en-US" sz="1467">
                <a:solidFill>
                  <a:srgbClr val="EEEEEE"/>
                </a:solidFill>
                <a:latin typeface="Lato"/>
              </a:rPr>
              <a:t>Out of 1.5 billion people, 15% are malnourished</a:t>
            </a:r>
          </a:p>
        </p:txBody>
      </p:sp>
      <p:sp>
        <p:nvSpPr>
          <p:cNvPr id="26" name="TextBox 26"/>
          <p:cNvSpPr txBox="1"/>
          <p:nvPr/>
        </p:nvSpPr>
        <p:spPr>
          <a:xfrm>
            <a:off x="284991" y="2406878"/>
            <a:ext cx="4410960" cy="1319272"/>
          </a:xfrm>
          <a:prstGeom prst="rect">
            <a:avLst/>
          </a:prstGeom>
        </p:spPr>
        <p:txBody>
          <a:bodyPr lIns="0" tIns="0" rIns="0" bIns="0" rtlCol="0" anchor="t">
            <a:spAutoFit/>
          </a:bodyPr>
          <a:lstStyle/>
          <a:p>
            <a:pPr>
              <a:lnSpc>
                <a:spcPts val="2053"/>
              </a:lnSpc>
            </a:pPr>
            <a:r>
              <a:rPr lang="en-US" sz="1466">
                <a:solidFill>
                  <a:srgbClr val="EEEEEE"/>
                </a:solidFill>
                <a:latin typeface="Lato"/>
              </a:rPr>
              <a:t> Of the 400 million children, possibly up to 35 million are orphans. 11 million are abandoned (90% are girls). 3 million live on the streets. Two-thirds of all children suffer physical abuse, and half suffer some kind of sexual harassment or abuse. </a:t>
            </a:r>
          </a:p>
        </p:txBody>
      </p:sp>
      <p:sp>
        <p:nvSpPr>
          <p:cNvPr id="27" name="TextBox 27"/>
          <p:cNvSpPr txBox="1"/>
          <p:nvPr/>
        </p:nvSpPr>
        <p:spPr>
          <a:xfrm>
            <a:off x="1717358" y="3921965"/>
            <a:ext cx="4533710" cy="1857881"/>
          </a:xfrm>
          <a:prstGeom prst="rect">
            <a:avLst/>
          </a:prstGeom>
        </p:spPr>
        <p:txBody>
          <a:bodyPr lIns="0" tIns="0" rIns="0" bIns="0" rtlCol="0" anchor="t">
            <a:spAutoFit/>
          </a:bodyPr>
          <a:lstStyle/>
          <a:p>
            <a:pPr>
              <a:lnSpc>
                <a:spcPts val="2053"/>
              </a:lnSpc>
            </a:pPr>
            <a:r>
              <a:rPr lang="en-US" sz="1466">
                <a:solidFill>
                  <a:srgbClr val="EEEEEE"/>
                </a:solidFill>
                <a:latin typeface="Lato"/>
              </a:rPr>
              <a:t> Society prefers male children, so some families abort, abandon, or even kill girl babies. the female population today lacks 35 million girls when compared with the male population. Women have lower rates of literacy and education, and domestic abuse is a widespread problem. Some young girls get dedicated to the ancient service of temple prostitution.</a:t>
            </a:r>
          </a:p>
        </p:txBody>
      </p:sp>
      <p:sp>
        <p:nvSpPr>
          <p:cNvPr id="28" name="TextBox 28"/>
          <p:cNvSpPr txBox="1"/>
          <p:nvPr/>
        </p:nvSpPr>
        <p:spPr>
          <a:xfrm>
            <a:off x="7982031" y="1169283"/>
            <a:ext cx="3979168" cy="1319272"/>
          </a:xfrm>
          <a:prstGeom prst="rect">
            <a:avLst/>
          </a:prstGeom>
        </p:spPr>
        <p:txBody>
          <a:bodyPr lIns="0" tIns="0" rIns="0" bIns="0" rtlCol="0" anchor="t">
            <a:spAutoFit/>
          </a:bodyPr>
          <a:lstStyle/>
          <a:p>
            <a:pPr>
              <a:lnSpc>
                <a:spcPts val="2053"/>
              </a:lnSpc>
            </a:pPr>
            <a:r>
              <a:rPr lang="en-US" sz="1467">
                <a:solidFill>
                  <a:srgbClr val="EEEEEE"/>
                </a:solidFill>
                <a:latin typeface="Lato"/>
              </a:rPr>
              <a:t>Caste system continues to hold great influence over the culture and remains a major bar to social mobility. To this day, it is difficult for people of lower castes to find jobs, no matter what their education or background</a:t>
            </a:r>
          </a:p>
        </p:txBody>
      </p:sp>
      <p:sp>
        <p:nvSpPr>
          <p:cNvPr id="29" name="TextBox 29"/>
          <p:cNvSpPr txBox="1"/>
          <p:nvPr/>
        </p:nvSpPr>
        <p:spPr>
          <a:xfrm>
            <a:off x="6482627" y="2730787"/>
            <a:ext cx="3824100" cy="1319272"/>
          </a:xfrm>
          <a:prstGeom prst="rect">
            <a:avLst/>
          </a:prstGeom>
        </p:spPr>
        <p:txBody>
          <a:bodyPr lIns="0" tIns="0" rIns="0" bIns="0" rtlCol="0" anchor="t">
            <a:spAutoFit/>
          </a:bodyPr>
          <a:lstStyle/>
          <a:p>
            <a:pPr>
              <a:lnSpc>
                <a:spcPts val="2053"/>
              </a:lnSpc>
            </a:pPr>
            <a:r>
              <a:rPr lang="en-US" sz="1467">
                <a:solidFill>
                  <a:srgbClr val="EEEEEE"/>
                </a:solidFill>
                <a:latin typeface="Lato"/>
              </a:rPr>
              <a:t>Overpopulation also makes pollution and sanitation unmanageable. These contribute to deadly realities such as contaminated water and widespread diseases such as cholera, typhoid, hepatitis, and more.</a:t>
            </a:r>
          </a:p>
        </p:txBody>
      </p:sp>
    </p:spTree>
    <p:extLst>
      <p:ext uri="{BB962C8B-B14F-4D97-AF65-F5344CB8AC3E}">
        <p14:creationId xmlns:p14="http://schemas.microsoft.com/office/powerpoint/2010/main" val="3524155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3D462DA0-5E79-1468-1524-25916EFF7DA9}"/>
              </a:ext>
            </a:extLst>
          </p:cNvPr>
          <p:cNvSpPr>
            <a:spLocks noGrp="1" noChangeArrowheads="1"/>
          </p:cNvSpPr>
          <p:nvPr>
            <p:ph type="title" idx="4294967295"/>
          </p:nvPr>
        </p:nvSpPr>
        <p:spPr/>
        <p:txBody>
          <a:bodyPr anchor="t">
            <a:noAutofit/>
          </a:bodyPr>
          <a:lstStyle/>
          <a:p>
            <a:pPr>
              <a:defRPr/>
            </a:pPr>
            <a:r>
              <a:rPr lang="en-US"/>
              <a:t>Child Marriages</a:t>
            </a:r>
          </a:p>
        </p:txBody>
      </p:sp>
      <p:sp>
        <p:nvSpPr>
          <p:cNvPr id="369667" name="Rectangle 3">
            <a:extLst>
              <a:ext uri="{FF2B5EF4-FFF2-40B4-BE49-F238E27FC236}">
                <a16:creationId xmlns:a16="http://schemas.microsoft.com/office/drawing/2014/main" id="{78904215-46FA-A1FE-2EED-73A757530FDA}"/>
              </a:ext>
            </a:extLst>
          </p:cNvPr>
          <p:cNvSpPr>
            <a:spLocks noGrp="1" noChangeArrowheads="1"/>
          </p:cNvSpPr>
          <p:nvPr>
            <p:ph type="body" idx="4294967295"/>
          </p:nvPr>
        </p:nvSpPr>
        <p:spPr/>
        <p:txBody>
          <a:bodyPr/>
          <a:lstStyle/>
          <a:p>
            <a:pPr marL="609600" indent="-609600">
              <a:defRPr/>
            </a:pPr>
            <a:r>
              <a:rPr lang="en-US" sz="2600"/>
              <a:t>As many as 8.9% young girls in India still get married before attaining the age of 13 years while another 23.5 per cent tie the nuptials by the age of 15 and 50% before 18 years. The report says up to 30 per cent of young males have premarital sexual encounters with casual partners, multiple partners and even sex workers whereas the same is 10 per cent in case of young girls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74579AB5-3D9A-BE81-6C12-CC34C31A8161}"/>
              </a:ext>
            </a:extLst>
          </p:cNvPr>
          <p:cNvSpPr>
            <a:spLocks noGrp="1" noChangeArrowheads="1"/>
          </p:cNvSpPr>
          <p:nvPr>
            <p:ph type="title" idx="4294967295"/>
          </p:nvPr>
        </p:nvSpPr>
        <p:spPr>
          <a:xfrm>
            <a:off x="1981200" y="0"/>
            <a:ext cx="8229600" cy="1384300"/>
          </a:xfrm>
        </p:spPr>
        <p:txBody>
          <a:bodyPr anchor="t">
            <a:noAutofit/>
          </a:bodyPr>
          <a:lstStyle/>
          <a:p>
            <a:pPr>
              <a:defRPr/>
            </a:pPr>
            <a:r>
              <a:rPr lang="en-US"/>
              <a:t>Child Marriages</a:t>
            </a:r>
          </a:p>
        </p:txBody>
      </p:sp>
      <p:pic>
        <p:nvPicPr>
          <p:cNvPr id="125955" name="Picture 3" descr="child marrage">
            <a:extLst>
              <a:ext uri="{FF2B5EF4-FFF2-40B4-BE49-F238E27FC236}">
                <a16:creationId xmlns:a16="http://schemas.microsoft.com/office/drawing/2014/main" id="{F34D0896-26D8-8DD3-936B-5693F6D75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8001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89623E94-CE7A-AF38-D6B5-64B3905FA614}"/>
              </a:ext>
            </a:extLst>
          </p:cNvPr>
          <p:cNvSpPr>
            <a:spLocks noGrp="1" noRot="1" noChangeArrowheads="1"/>
          </p:cNvSpPr>
          <p:nvPr>
            <p:ph type="title"/>
          </p:nvPr>
        </p:nvSpPr>
        <p:spPr/>
        <p:txBody>
          <a:bodyPr/>
          <a:lstStyle/>
          <a:p>
            <a:pPr>
              <a:defRPr/>
            </a:pPr>
            <a:r>
              <a:rPr lang="en-US"/>
              <a:t>Child Marriages</a:t>
            </a:r>
          </a:p>
        </p:txBody>
      </p:sp>
      <p:sp>
        <p:nvSpPr>
          <p:cNvPr id="372739" name="Rectangle 3">
            <a:extLst>
              <a:ext uri="{FF2B5EF4-FFF2-40B4-BE49-F238E27FC236}">
                <a16:creationId xmlns:a16="http://schemas.microsoft.com/office/drawing/2014/main" id="{04E665CE-4EAE-F64B-A20B-C7FB6A4A65F9}"/>
              </a:ext>
            </a:extLst>
          </p:cNvPr>
          <p:cNvSpPr>
            <a:spLocks noGrp="1" noChangeArrowheads="1"/>
          </p:cNvSpPr>
          <p:nvPr>
            <p:ph type="body" idx="1"/>
          </p:nvPr>
        </p:nvSpPr>
        <p:spPr/>
        <p:txBody>
          <a:bodyPr/>
          <a:lstStyle/>
          <a:p>
            <a:pPr>
              <a:defRPr/>
            </a:pPr>
            <a:r>
              <a:rPr lang="en-US" sz="2800" b="1">
                <a:solidFill>
                  <a:srgbClr val="FFFF00"/>
                </a:solidFill>
                <a:latin typeface="Times New Roman" pitchFamily="18" charset="0"/>
              </a:rPr>
              <a:t>One-third of world's child brides in India: UNICEF</a:t>
            </a:r>
            <a:r>
              <a:rPr lang="en-US" sz="2800">
                <a:solidFill>
                  <a:srgbClr val="FFFF00"/>
                </a:solidFill>
                <a:latin typeface="Times New Roman" pitchFamily="18" charset="0"/>
              </a:rPr>
              <a:t>:</a:t>
            </a:r>
            <a:r>
              <a:rPr lang="en-US">
                <a:latin typeface="Times New Roman" pitchFamily="18" charset="0"/>
              </a:rPr>
              <a:t> Nearly 25 million women in India were married in the year 2007 by the age of 18, according to a UNICEF report.  The report added that children in India, may be engaged or even married before they turned 10.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005D15CB-5BCC-0104-0493-2429EBC4EB58}"/>
              </a:ext>
            </a:extLst>
          </p:cNvPr>
          <p:cNvSpPr>
            <a:spLocks noGrp="1" noChangeArrowheads="1"/>
          </p:cNvSpPr>
          <p:nvPr>
            <p:ph type="title" idx="4294967295"/>
          </p:nvPr>
        </p:nvSpPr>
        <p:spPr/>
        <p:txBody>
          <a:bodyPr anchor="t">
            <a:noAutofit/>
          </a:bodyPr>
          <a:lstStyle/>
          <a:p>
            <a:pPr>
              <a:defRPr/>
            </a:pPr>
            <a:r>
              <a:rPr lang="en-US"/>
              <a:t>Child prostitution</a:t>
            </a:r>
          </a:p>
        </p:txBody>
      </p:sp>
      <p:pic>
        <p:nvPicPr>
          <p:cNvPr id="128003" name="Picture 3" descr="child prostution">
            <a:extLst>
              <a:ext uri="{FF2B5EF4-FFF2-40B4-BE49-F238E27FC236}">
                <a16:creationId xmlns:a16="http://schemas.microsoft.com/office/drawing/2014/main" id="{6FFA48AB-52D0-FC1B-B7AD-AED60DA43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447800"/>
            <a:ext cx="495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FB3E3C4-B6C2-8F8A-CCF4-D601A0DD71A8}"/>
              </a:ext>
            </a:extLst>
          </p:cNvPr>
          <p:cNvSpPr>
            <a:spLocks noGrp="1" noChangeArrowheads="1"/>
          </p:cNvSpPr>
          <p:nvPr>
            <p:ph type="title" idx="4294967295"/>
          </p:nvPr>
        </p:nvSpPr>
        <p:spPr/>
        <p:txBody>
          <a:bodyPr anchor="t">
            <a:noAutofit/>
          </a:bodyPr>
          <a:lstStyle/>
          <a:p>
            <a:pPr>
              <a:defRPr/>
            </a:pPr>
            <a:r>
              <a:rPr lang="en-US"/>
              <a:t>Child Sacrifice</a:t>
            </a:r>
          </a:p>
        </p:txBody>
      </p:sp>
      <p:sp>
        <p:nvSpPr>
          <p:cNvPr id="375811" name="Rectangle 3">
            <a:extLst>
              <a:ext uri="{FF2B5EF4-FFF2-40B4-BE49-F238E27FC236}">
                <a16:creationId xmlns:a16="http://schemas.microsoft.com/office/drawing/2014/main" id="{46D8F547-8231-E0E3-A53B-25AC61128817}"/>
              </a:ext>
            </a:extLst>
          </p:cNvPr>
          <p:cNvSpPr>
            <a:spLocks noGrp="1" noChangeArrowheads="1"/>
          </p:cNvSpPr>
          <p:nvPr>
            <p:ph sz="half" idx="4294967295"/>
          </p:nvPr>
        </p:nvSpPr>
        <p:spPr>
          <a:xfrm>
            <a:off x="1981200" y="1905000"/>
            <a:ext cx="4038600" cy="4110038"/>
          </a:xfrm>
        </p:spPr>
        <p:txBody>
          <a:bodyPr/>
          <a:lstStyle/>
          <a:p>
            <a:pPr marL="411163">
              <a:defRPr/>
            </a:pPr>
            <a:endParaRPr lang="en-US" sz="3000"/>
          </a:p>
        </p:txBody>
      </p:sp>
      <p:sp>
        <p:nvSpPr>
          <p:cNvPr id="375812" name="Rectangle 4">
            <a:extLst>
              <a:ext uri="{FF2B5EF4-FFF2-40B4-BE49-F238E27FC236}">
                <a16:creationId xmlns:a16="http://schemas.microsoft.com/office/drawing/2014/main" id="{E56D1082-1B8D-1E26-DDDD-E280F467E567}"/>
              </a:ext>
            </a:extLst>
          </p:cNvPr>
          <p:cNvSpPr>
            <a:spLocks noGrp="1" noChangeArrowheads="1"/>
          </p:cNvSpPr>
          <p:nvPr>
            <p:ph type="body" sz="half" idx="4294967295"/>
          </p:nvPr>
        </p:nvSpPr>
        <p:spPr>
          <a:xfrm>
            <a:off x="5934076" y="1719264"/>
            <a:ext cx="4276725" cy="4073525"/>
          </a:xfrm>
        </p:spPr>
        <p:txBody>
          <a:bodyPr>
            <a:normAutofit lnSpcReduction="10000"/>
          </a:bodyPr>
          <a:lstStyle/>
          <a:p>
            <a:pPr marL="411163">
              <a:defRPr/>
            </a:pPr>
            <a:r>
              <a:rPr lang="en-US" sz="3000"/>
              <a:t>Child Sacrifice is increasing in India.</a:t>
            </a:r>
          </a:p>
          <a:p>
            <a:pPr marL="411163">
              <a:defRPr/>
            </a:pPr>
            <a:r>
              <a:rPr lang="en-US" sz="3000"/>
              <a:t>More than 1000 people groups in INDIA still practice the custom of offering the blood of their child to their God and Goddesses. </a:t>
            </a:r>
          </a:p>
        </p:txBody>
      </p:sp>
      <p:pic>
        <p:nvPicPr>
          <p:cNvPr id="129029" name="Picture 5" descr="orissa-relief-00174[1]">
            <a:extLst>
              <a:ext uri="{FF2B5EF4-FFF2-40B4-BE49-F238E27FC236}">
                <a16:creationId xmlns:a16="http://schemas.microsoft.com/office/drawing/2014/main" id="{AA8D8E77-C1D8-D576-11B2-B63F45289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1"/>
            <a:ext cx="4114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a:latin typeface="Aller" charset="0"/>
              </a:rPr>
              <a:t>Missing Children</a:t>
            </a:r>
          </a:p>
        </p:txBody>
      </p:sp>
      <p:sp>
        <p:nvSpPr>
          <p:cNvPr id="3" name="Content Placeholder 2"/>
          <p:cNvSpPr txBox="1">
            <a:spLocks/>
          </p:cNvSpPr>
          <p:nvPr/>
        </p:nvSpPr>
        <p:spPr>
          <a:xfrm>
            <a:off x="457200" y="1905000"/>
            <a:ext cx="11371263"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ller Light"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Aller Light"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Aller Light"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ller Light"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ller Light"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dirty="0">
                <a:effectLst>
                  <a:outerShdw blurRad="38100" dist="38100" dir="2700000" algn="tl">
                    <a:srgbClr val="000000">
                      <a:alpha val="43137"/>
                    </a:srgbClr>
                  </a:outerShdw>
                </a:effectLst>
              </a:rPr>
              <a:t>One lakh children go missing in India every year: Home ministry</a:t>
            </a:r>
            <a:r>
              <a:rPr lang="en-US" dirty="0"/>
              <a:t>. </a:t>
            </a:r>
            <a:r>
              <a:rPr lang="en-US" sz="1600" dirty="0">
                <a:solidFill>
                  <a:srgbClr val="0070C0"/>
                </a:solidFill>
                <a:effectLst>
                  <a:outerShdw blurRad="38100" dist="38100" dir="2700000" algn="tl">
                    <a:srgbClr val="000000">
                      <a:alpha val="43137"/>
                    </a:srgbClr>
                  </a:outerShdw>
                </a:effectLst>
              </a:rPr>
              <a:t>http://timesofindia.indiatimes.com/india/One-lakh-children-go-missing-in-India-every-year-Home-ministry/articleshow/39779841.cms</a:t>
            </a:r>
            <a:br>
              <a:rPr lang="en-US" sz="1600" dirty="0"/>
            </a:br>
            <a:endParaRPr lang="en-US" sz="1600" dirty="0"/>
          </a:p>
          <a:p>
            <a:pPr fontAlgn="auto">
              <a:spcAft>
                <a:spcPts val="0"/>
              </a:spcAft>
              <a:defRPr/>
            </a:pPr>
            <a:r>
              <a:rPr lang="en-US" dirty="0"/>
              <a:t>More worryingly, </a:t>
            </a:r>
            <a:r>
              <a:rPr lang="en-US" dirty="0">
                <a:effectLst>
                  <a:outerShdw blurRad="38100" dist="38100" dir="2700000" algn="tl">
                    <a:srgbClr val="000000">
                      <a:alpha val="43137"/>
                    </a:srgbClr>
                  </a:outerShdw>
                </a:effectLst>
              </a:rPr>
              <a:t>55% per cent of those missing are girls</a:t>
            </a:r>
            <a:r>
              <a:rPr lang="en-US" dirty="0"/>
              <a:t> and </a:t>
            </a:r>
            <a:r>
              <a:rPr lang="en-US" dirty="0">
                <a:effectLst>
                  <a:outerShdw blurRad="38100" dist="38100" dir="2700000" algn="tl">
                    <a:srgbClr val="000000">
                      <a:alpha val="43137"/>
                    </a:srgbClr>
                  </a:outerShdw>
                </a:effectLst>
              </a:rPr>
              <a:t>45% of all missing children have remained untraceable</a:t>
            </a:r>
            <a:r>
              <a:rPr lang="en-US" dirty="0"/>
              <a:t> as yet raising fears of them having been either killed or pushed into begging or prostitution rackets.</a:t>
            </a:r>
            <a:br>
              <a:rPr lang="en-US" dirty="0"/>
            </a:br>
            <a:endParaRPr lang="en-US" dirty="0"/>
          </a:p>
          <a:p>
            <a:pPr fontAlgn="auto">
              <a:spcAft>
                <a:spcPts val="0"/>
              </a:spcAft>
              <a:defRPr/>
            </a:pPr>
            <a:r>
              <a:rPr lang="en-US" dirty="0">
                <a:effectLst>
                  <a:outerShdw blurRad="38100" dist="38100" dir="2700000" algn="tl">
                    <a:srgbClr val="000000">
                      <a:alpha val="43137"/>
                    </a:srgbClr>
                  </a:outerShdw>
                </a:effectLst>
              </a:rPr>
              <a:t>84% rise in missing children in 3 years</a:t>
            </a:r>
          </a:p>
          <a:p>
            <a:pPr fontAlgn="auto">
              <a:spcAft>
                <a:spcPts val="0"/>
              </a:spcAft>
              <a:defRPr/>
            </a:pPr>
            <a:endParaRPr lang="en-US" dirty="0"/>
          </a:p>
        </p:txBody>
      </p:sp>
    </p:spTree>
    <p:extLst>
      <p:ext uri="{BB962C8B-B14F-4D97-AF65-F5344CB8AC3E}">
        <p14:creationId xmlns:p14="http://schemas.microsoft.com/office/powerpoint/2010/main" val="1986697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51447-C519-170C-E9F7-260A03259190}"/>
              </a:ext>
            </a:extLst>
          </p:cNvPr>
          <p:cNvSpPr>
            <a:spLocks noGrp="1"/>
          </p:cNvSpPr>
          <p:nvPr>
            <p:ph idx="1"/>
          </p:nvPr>
        </p:nvSpPr>
        <p:spPr>
          <a:xfrm>
            <a:off x="431800" y="582613"/>
            <a:ext cx="10515600" cy="5692775"/>
          </a:xfrm>
        </p:spPr>
        <p:txBody>
          <a:bodyPr>
            <a:normAutofit fontScale="92500" lnSpcReduction="10000"/>
          </a:bodyPr>
          <a:lstStyle/>
          <a:p>
            <a:pPr>
              <a:defRPr/>
            </a:pPr>
            <a:endParaRPr lang="en-US" dirty="0"/>
          </a:p>
          <a:p>
            <a:pPr>
              <a:defRPr/>
            </a:pPr>
            <a:r>
              <a:rPr lang="en-US" sz="3000" dirty="0">
                <a:solidFill>
                  <a:srgbClr val="FF0000"/>
                </a:solidFill>
                <a:latin typeface="Abel" panose="02000506030000020004" pitchFamily="2" charset="0"/>
              </a:rPr>
              <a:t>Population - 1,369,566,180  </a:t>
            </a:r>
          </a:p>
          <a:p>
            <a:pPr>
              <a:defRPr/>
            </a:pPr>
            <a:r>
              <a:rPr lang="en-US" sz="3000" dirty="0">
                <a:solidFill>
                  <a:srgbClr val="FF0000"/>
                </a:solidFill>
                <a:latin typeface="Abel" panose="02000506030000020004" pitchFamily="2" charset="0"/>
              </a:rPr>
              <a:t>World’s Total Population – 17.1%</a:t>
            </a:r>
          </a:p>
          <a:p>
            <a:pPr>
              <a:defRPr/>
            </a:pPr>
            <a:r>
              <a:rPr lang="en-US" sz="3000" dirty="0">
                <a:solidFill>
                  <a:srgbClr val="FF0000"/>
                </a:solidFill>
                <a:latin typeface="Abel" panose="02000506030000020004" pitchFamily="2" charset="0"/>
              </a:rPr>
              <a:t>Median Age - 27.1 Years  </a:t>
            </a:r>
          </a:p>
          <a:p>
            <a:pPr>
              <a:defRPr/>
            </a:pPr>
            <a:r>
              <a:rPr lang="en-US" sz="3000" dirty="0">
                <a:solidFill>
                  <a:srgbClr val="FF0000"/>
                </a:solidFill>
                <a:latin typeface="Abel" panose="02000506030000020004" pitchFamily="2" charset="0"/>
              </a:rPr>
              <a:t>It’s A Young Country</a:t>
            </a:r>
          </a:p>
          <a:p>
            <a:pPr>
              <a:defRPr/>
            </a:pPr>
            <a:r>
              <a:rPr lang="en-US" sz="3000" dirty="0">
                <a:solidFill>
                  <a:srgbClr val="FF0000"/>
                </a:solidFill>
                <a:latin typeface="Abel" panose="02000506030000020004" pitchFamily="2" charset="0"/>
              </a:rPr>
              <a:t>Life Expectancy - 69 Years</a:t>
            </a:r>
          </a:p>
          <a:p>
            <a:pPr>
              <a:defRPr/>
            </a:pPr>
            <a:r>
              <a:rPr lang="en-US" altLang="en-US" sz="3000" dirty="0">
                <a:solidFill>
                  <a:srgbClr val="FF0000"/>
                </a:solidFill>
                <a:latin typeface="Abel" panose="02000506030000020004" pitchFamily="2" charset="0"/>
              </a:rPr>
              <a:t>4635 PEOPLE GROUPS</a:t>
            </a:r>
          </a:p>
          <a:p>
            <a:pPr>
              <a:defRPr/>
            </a:pPr>
            <a:r>
              <a:rPr lang="en-US" altLang="en-US" sz="3000" dirty="0">
                <a:solidFill>
                  <a:srgbClr val="FF0000"/>
                </a:solidFill>
                <a:latin typeface="Abel" panose="02000506030000020004" pitchFamily="2" charset="0"/>
              </a:rPr>
              <a:t>1600 AND MORE LANGUAGES</a:t>
            </a:r>
          </a:p>
          <a:p>
            <a:pPr>
              <a:defRPr/>
            </a:pPr>
            <a:r>
              <a:rPr lang="en-US" altLang="en-US" sz="3000" dirty="0">
                <a:solidFill>
                  <a:srgbClr val="FF0000"/>
                </a:solidFill>
                <a:latin typeface="Abel" panose="02000506030000020004" pitchFamily="2" charset="0"/>
              </a:rPr>
              <a:t>620,000 VILLAGES</a:t>
            </a:r>
          </a:p>
          <a:p>
            <a:pPr>
              <a:defRPr/>
            </a:pPr>
            <a:r>
              <a:rPr lang="en-US" altLang="en-US" sz="3000" dirty="0">
                <a:solidFill>
                  <a:srgbClr val="FF0000"/>
                </a:solidFill>
                <a:latin typeface="Abel" panose="02000506030000020004" pitchFamily="2" charset="0"/>
              </a:rPr>
              <a:t>400 MAJOR CITIES</a:t>
            </a:r>
          </a:p>
          <a:p>
            <a:pPr>
              <a:defRPr/>
            </a:pPr>
            <a:r>
              <a:rPr lang="en-US" altLang="en-US" sz="3000" dirty="0">
                <a:solidFill>
                  <a:srgbClr val="FF0000"/>
                </a:solidFill>
                <a:latin typeface="Abel" panose="02000506030000020004" pitchFamily="2" charset="0"/>
              </a:rPr>
              <a:t>753 DISTRICTS</a:t>
            </a:r>
          </a:p>
          <a:p>
            <a:pPr>
              <a:defRPr/>
            </a:pPr>
            <a:r>
              <a:rPr lang="en-US" altLang="en-US" sz="3000" dirty="0">
                <a:solidFill>
                  <a:srgbClr val="FF0000"/>
                </a:solidFill>
                <a:latin typeface="Abel" panose="02000506030000020004" pitchFamily="2" charset="0"/>
              </a:rPr>
              <a:t>180M Muslims – 99.9% yet to hear the good news</a:t>
            </a:r>
            <a:endParaRPr lang="en-US" sz="3000" dirty="0">
              <a:solidFill>
                <a:srgbClr val="FFFF00"/>
              </a:solidFill>
              <a:latin typeface="Abel" panose="02000506030000020004" pitchFamily="2" charset="0"/>
            </a:endParaRPr>
          </a:p>
          <a:p>
            <a:pPr marL="0" indent="0">
              <a:buFont typeface="Arial" panose="020B0604020202020204" pitchFamily="34" charset="0"/>
              <a:buNone/>
              <a:defRPr/>
            </a:pPr>
            <a:endParaRPr lang="en-US" dirty="0"/>
          </a:p>
        </p:txBody>
      </p:sp>
      <p:pic>
        <p:nvPicPr>
          <p:cNvPr id="6147" name="Picture 5">
            <a:extLst>
              <a:ext uri="{FF2B5EF4-FFF2-40B4-BE49-F238E27FC236}">
                <a16:creationId xmlns:a16="http://schemas.microsoft.com/office/drawing/2014/main" id="{64B1FC73-DD54-29EB-362A-5232E9298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0"/>
            <a:ext cx="7126288"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5049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41148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19400"/>
            <a:ext cx="28384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03538" y="2744788"/>
            <a:ext cx="621982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38" y="4429125"/>
            <a:ext cx="2924176"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367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650" y="1230313"/>
            <a:ext cx="3857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1230313"/>
            <a:ext cx="570706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747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TextBox 12"/>
          <p:cNvSpPr txBox="1"/>
          <p:nvPr/>
        </p:nvSpPr>
        <p:spPr>
          <a:xfrm>
            <a:off x="230801" y="6140450"/>
            <a:ext cx="4519339" cy="242054"/>
          </a:xfrm>
          <a:prstGeom prst="rect">
            <a:avLst/>
          </a:prstGeom>
        </p:spPr>
        <p:txBody>
          <a:bodyPr lIns="0" tIns="0" rIns="0" bIns="0" rtlCol="0" anchor="t">
            <a:spAutoFit/>
          </a:bodyPr>
          <a:lstStyle/>
          <a:p>
            <a:pPr>
              <a:lnSpc>
                <a:spcPts val="2053"/>
              </a:lnSpc>
            </a:pPr>
            <a:endParaRPr lang="en-US" sz="1466" dirty="0">
              <a:solidFill>
                <a:srgbClr val="EEEEEE"/>
              </a:solidFill>
              <a:latin typeface="Lato"/>
            </a:endParaRPr>
          </a:p>
        </p:txBody>
      </p:sp>
      <p:sp>
        <p:nvSpPr>
          <p:cNvPr id="24" name="TextBox 24"/>
          <p:cNvSpPr txBox="1"/>
          <p:nvPr/>
        </p:nvSpPr>
        <p:spPr>
          <a:xfrm>
            <a:off x="98915" y="271753"/>
            <a:ext cx="7048439" cy="564963"/>
          </a:xfrm>
          <a:prstGeom prst="rect">
            <a:avLst/>
          </a:prstGeom>
        </p:spPr>
        <p:txBody>
          <a:bodyPr lIns="0" tIns="0" rIns="0" bIns="0" rtlCol="0" anchor="t">
            <a:spAutoFit/>
          </a:bodyPr>
          <a:lstStyle/>
          <a:p>
            <a:pPr algn="ctr">
              <a:lnSpc>
                <a:spcPts val="4667"/>
              </a:lnSpc>
            </a:pPr>
            <a:r>
              <a:rPr lang="en-US" sz="3334" dirty="0">
                <a:solidFill>
                  <a:srgbClr val="A7DD8D"/>
                </a:solidFill>
                <a:latin typeface="Libre Baskerville Bold"/>
              </a:rPr>
              <a:t>INDIA -KEY CHALLENGES</a:t>
            </a:r>
          </a:p>
        </p:txBody>
      </p:sp>
      <p:sp>
        <p:nvSpPr>
          <p:cNvPr id="27" name="TextBox 27"/>
          <p:cNvSpPr txBox="1"/>
          <p:nvPr/>
        </p:nvSpPr>
        <p:spPr>
          <a:xfrm>
            <a:off x="1717358" y="3921965"/>
            <a:ext cx="4533710" cy="242054"/>
          </a:xfrm>
          <a:prstGeom prst="rect">
            <a:avLst/>
          </a:prstGeom>
        </p:spPr>
        <p:txBody>
          <a:bodyPr lIns="0" tIns="0" rIns="0" bIns="0" rtlCol="0" anchor="t">
            <a:spAutoFit/>
          </a:bodyPr>
          <a:lstStyle/>
          <a:p>
            <a:pPr>
              <a:lnSpc>
                <a:spcPts val="2053"/>
              </a:lnSpc>
            </a:pPr>
            <a:endParaRPr lang="en-US" sz="1466" dirty="0">
              <a:solidFill>
                <a:srgbClr val="EEEEEE"/>
              </a:solidFill>
              <a:latin typeface="Lato"/>
            </a:endParaRPr>
          </a:p>
        </p:txBody>
      </p:sp>
      <p:sp>
        <p:nvSpPr>
          <p:cNvPr id="34" name="TextBox 33"/>
          <p:cNvSpPr txBox="1"/>
          <p:nvPr/>
        </p:nvSpPr>
        <p:spPr>
          <a:xfrm>
            <a:off x="1476343" y="1238235"/>
            <a:ext cx="10317248" cy="1323632"/>
          </a:xfrm>
          <a:prstGeom prst="rect">
            <a:avLst/>
          </a:prstGeom>
          <a:noFill/>
        </p:spPr>
        <p:txBody>
          <a:bodyPr wrap="none" rtlCol="0">
            <a:spAutoFit/>
          </a:bodyPr>
          <a:lstStyle/>
          <a:p>
            <a:r>
              <a:rPr lang="en-US" sz="2667" b="1" dirty="0">
                <a:solidFill>
                  <a:schemeClr val="bg1"/>
                </a:solidFill>
              </a:rPr>
              <a:t>                                                                 </a:t>
            </a:r>
          </a:p>
          <a:p>
            <a:endParaRPr lang="en-US" sz="2667" b="1" dirty="0">
              <a:solidFill>
                <a:schemeClr val="bg1"/>
              </a:solidFill>
            </a:endParaRPr>
          </a:p>
          <a:p>
            <a:r>
              <a:rPr lang="en-US" sz="2667" b="1" dirty="0">
                <a:solidFill>
                  <a:schemeClr val="bg1"/>
                </a:solidFill>
              </a:rPr>
              <a:t>                                                                   </a:t>
            </a:r>
            <a:r>
              <a:rPr lang="en-US" sz="2667" b="1" dirty="0">
                <a:solidFill>
                  <a:schemeClr val="bg1"/>
                </a:solidFill>
                <a:highlight>
                  <a:srgbClr val="FFFF00"/>
                </a:highlight>
              </a:rPr>
              <a:t>BLIND PEOPLE IN INDIA</a:t>
            </a:r>
            <a:endParaRPr lang="en-US" sz="4000" dirty="0">
              <a:solidFill>
                <a:schemeClr val="bg1"/>
              </a:solidFill>
              <a:highlight>
                <a:srgbClr val="FFFF00"/>
              </a:highlight>
            </a:endParaRPr>
          </a:p>
        </p:txBody>
      </p:sp>
      <p:pic>
        <p:nvPicPr>
          <p:cNvPr id="3074" name="Picture 2" descr="C:\Users\Leslie Anburaj\Desktop\blindness.jpg"/>
          <p:cNvPicPr>
            <a:picLocks noChangeAspect="1" noChangeArrowheads="1"/>
          </p:cNvPicPr>
          <p:nvPr/>
        </p:nvPicPr>
        <p:blipFill>
          <a:blip r:embed="rId3"/>
          <a:srcRect/>
          <a:stretch>
            <a:fillRect/>
          </a:stretch>
        </p:blipFill>
        <p:spPr bwMode="auto">
          <a:xfrm>
            <a:off x="238084" y="1809739"/>
            <a:ext cx="5696955" cy="3000396"/>
          </a:xfrm>
          <a:prstGeom prst="rect">
            <a:avLst/>
          </a:prstGeom>
          <a:noFill/>
        </p:spPr>
      </p:pic>
      <p:pic>
        <p:nvPicPr>
          <p:cNvPr id="3075" name="Picture 3" descr="C:\Users\Leslie Anburaj\Desktop\222.png"/>
          <p:cNvPicPr>
            <a:picLocks noChangeAspect="1" noChangeArrowheads="1"/>
          </p:cNvPicPr>
          <p:nvPr/>
        </p:nvPicPr>
        <p:blipFill>
          <a:blip r:embed="rId4"/>
          <a:srcRect/>
          <a:stretch>
            <a:fillRect/>
          </a:stretch>
        </p:blipFill>
        <p:spPr bwMode="auto">
          <a:xfrm>
            <a:off x="5954095" y="3619502"/>
            <a:ext cx="6065004" cy="3048021"/>
          </a:xfrm>
          <a:prstGeom prst="rect">
            <a:avLst/>
          </a:prstGeom>
          <a:noFill/>
        </p:spPr>
      </p:pic>
    </p:spTree>
    <p:extLst>
      <p:ext uri="{BB962C8B-B14F-4D97-AF65-F5344CB8AC3E}">
        <p14:creationId xmlns:p14="http://schemas.microsoft.com/office/powerpoint/2010/main" val="1686864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a:latin typeface="Aller" charset="0"/>
              </a:rPr>
              <a:t>Disabled Children</a:t>
            </a:r>
          </a:p>
        </p:txBody>
      </p:sp>
      <p:sp>
        <p:nvSpPr>
          <p:cNvPr id="4" name="Content Placeholder 2"/>
          <p:cNvSpPr txBox="1">
            <a:spLocks/>
          </p:cNvSpPr>
          <p:nvPr/>
        </p:nvSpPr>
        <p:spPr>
          <a:xfrm>
            <a:off x="838200" y="2311400"/>
            <a:ext cx="5070475" cy="41148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ller Light"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Aller Light"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Aller Light"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ller Light"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ller Light"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t>71% of disabled kids in rural India</a:t>
            </a:r>
          </a:p>
          <a:p>
            <a:pPr fontAlgn="auto">
              <a:lnSpc>
                <a:spcPct val="100000"/>
              </a:lnSpc>
              <a:spcAft>
                <a:spcPts val="0"/>
              </a:spcAft>
              <a:defRPr/>
            </a:pPr>
            <a:r>
              <a:rPr lang="en-US"/>
              <a:t>India has 20.42 lakh disabled children aged between 0 and 6 years. </a:t>
            </a:r>
          </a:p>
          <a:p>
            <a:pPr fontAlgn="auto">
              <a:lnSpc>
                <a:spcPct val="100000"/>
              </a:lnSpc>
              <a:spcAft>
                <a:spcPts val="0"/>
              </a:spcAft>
              <a:defRPr/>
            </a:pPr>
            <a:r>
              <a:rPr lang="en-US"/>
              <a:t>Children with hearing and eyesight disabilities form the lion's share among them </a:t>
            </a:r>
            <a:br>
              <a:rPr lang="en-US"/>
            </a:br>
            <a:endParaRPr lang="en-US"/>
          </a:p>
          <a:p>
            <a:pPr marL="0" indent="0" fontAlgn="auto">
              <a:lnSpc>
                <a:spcPct val="100000"/>
              </a:lnSpc>
              <a:spcAft>
                <a:spcPts val="0"/>
              </a:spcAft>
              <a:buFontTx/>
              <a:buNone/>
              <a:defRPr/>
            </a:pPr>
            <a:endParaRPr lang="en-US" dirty="0"/>
          </a:p>
        </p:txBody>
      </p:sp>
      <p:pic>
        <p:nvPicPr>
          <p:cNvPr id="4710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4938" y="1690688"/>
            <a:ext cx="5399087"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636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2F5B-B8ED-A0FF-1734-25B4FD24218B}"/>
              </a:ext>
            </a:extLst>
          </p:cNvPr>
          <p:cNvSpPr>
            <a:spLocks noGrp="1"/>
          </p:cNvSpPr>
          <p:nvPr>
            <p:ph type="title"/>
          </p:nvPr>
        </p:nvSpPr>
        <p:spPr/>
        <p:txBody>
          <a:bodyPr/>
          <a:lstStyle/>
          <a:p>
            <a:pPr algn="ctr">
              <a:defRPr/>
            </a:pPr>
            <a:r>
              <a:rPr lang="en-US" sz="2800" b="1" u="sng" dirty="0">
                <a:solidFill>
                  <a:srgbClr val="FF0000"/>
                </a:solidFill>
              </a:rPr>
              <a:t>SPECIFIC STRONGHOLDS WHICH NEED TO BE TORN DOWN</a:t>
            </a:r>
            <a:endParaRPr lang="en-US" sz="2800" dirty="0"/>
          </a:p>
        </p:txBody>
      </p:sp>
      <p:sp>
        <p:nvSpPr>
          <p:cNvPr id="3" name="Content Placeholder 2">
            <a:extLst>
              <a:ext uri="{FF2B5EF4-FFF2-40B4-BE49-F238E27FC236}">
                <a16:creationId xmlns:a16="http://schemas.microsoft.com/office/drawing/2014/main" id="{28288B9D-5837-142F-C35C-599C29D4B01D}"/>
              </a:ext>
            </a:extLst>
          </p:cNvPr>
          <p:cNvSpPr>
            <a:spLocks noGrp="1"/>
          </p:cNvSpPr>
          <p:nvPr>
            <p:ph idx="1"/>
          </p:nvPr>
        </p:nvSpPr>
        <p:spPr/>
        <p:txBody>
          <a:bodyPr/>
          <a:lstStyle/>
          <a:p>
            <a:pPr marL="342900" indent="-342900">
              <a:buFont typeface="+mj-lt"/>
              <a:buAutoNum type="arabicPeriod"/>
              <a:defRPr/>
            </a:pPr>
            <a:r>
              <a:rPr lang="en-US" sz="1800" b="1" dirty="0"/>
              <a:t> SOCIAL STRONGHOLDS</a:t>
            </a:r>
            <a:r>
              <a:rPr lang="en-US" sz="1800" dirty="0"/>
              <a:t> - Is the oppression over a city in high social injustice, racism and poverty, with their related problems, cause people to believe God does not care about their needs.</a:t>
            </a:r>
          </a:p>
          <a:p>
            <a:pPr marL="342900" indent="-342900">
              <a:buFont typeface="+mj-lt"/>
              <a:buAutoNum type="arabicPeriod"/>
              <a:defRPr/>
            </a:pPr>
            <a:r>
              <a:rPr lang="en-US" sz="1800" b="1" dirty="0"/>
              <a:t>STRONGHOLDS BETWEEN CITY AND CHURCH</a:t>
            </a:r>
            <a:r>
              <a:rPr lang="en-US" sz="1800" dirty="0"/>
              <a:t> - These are wedges driven by Satan between the church and the city which create an "us against them".</a:t>
            </a:r>
          </a:p>
          <a:p>
            <a:pPr marL="342900" indent="-342900">
              <a:buFont typeface="+mj-lt"/>
              <a:buAutoNum type="arabicPeriod"/>
              <a:defRPr/>
            </a:pPr>
            <a:r>
              <a:rPr lang="en-US" sz="1800" b="1" dirty="0"/>
              <a:t>SEATS OF SATAN</a:t>
            </a:r>
            <a:r>
              <a:rPr lang="en-US" sz="1800" dirty="0"/>
              <a:t> - A geographic location which is highly oppressed and demonically controlled by a dark principality.  From this seat the enemy conducts warfare on the city, nation etc.  Rev. 2:13.</a:t>
            </a:r>
          </a:p>
          <a:p>
            <a:pPr marL="342900" indent="-342900">
              <a:buFont typeface="+mj-lt"/>
              <a:buAutoNum type="arabicPeriod"/>
              <a:defRPr/>
            </a:pPr>
            <a:r>
              <a:rPr lang="en-US" sz="1800" b="1" dirty="0"/>
              <a:t>SECTARIAN STRONGHOLDS</a:t>
            </a:r>
            <a:r>
              <a:rPr lang="en-US" sz="1800" dirty="0"/>
              <a:t> - Cause division among churches, pride in doctrine and beliefs and idolatry of denominations etc.,</a:t>
            </a:r>
          </a:p>
          <a:p>
            <a:pPr marL="342900" indent="-342900">
              <a:buFont typeface="+mj-lt"/>
              <a:buAutoNum type="arabicPeriod"/>
              <a:defRPr/>
            </a:pPr>
            <a:r>
              <a:rPr lang="en-US" sz="1800" b="1" dirty="0"/>
              <a:t>STRONGHOLDS OF INIQUITIES</a:t>
            </a:r>
            <a:r>
              <a:rPr lang="en-US" sz="1800" dirty="0"/>
              <a:t> - These come from the sins of the fathers that produce iniquities or weakness toward certain types of sin in the succeeding generations.  Neh.1:6 onwards</a:t>
            </a:r>
          </a:p>
          <a:p>
            <a:pPr>
              <a:defRPr/>
            </a:pPr>
            <a:endParaRPr lang="en-US" sz="2000" dirty="0"/>
          </a:p>
          <a:p>
            <a:pPr>
              <a:defRPr/>
            </a:pPr>
            <a:endParaRPr lang="en-US" dirty="0"/>
          </a:p>
          <a:p>
            <a:pPr>
              <a:defRPr/>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3EAFEF0-192E-4ACF-842F-EA262A995C5B}"/>
              </a:ext>
            </a:extLst>
          </p:cNvPr>
          <p:cNvSpPr>
            <a:spLocks noChangeArrowheads="1"/>
          </p:cNvSpPr>
          <p:nvPr/>
        </p:nvSpPr>
        <p:spPr bwMode="auto">
          <a:xfrm>
            <a:off x="1364566" y="1106488"/>
            <a:ext cx="759687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nchor="ctr"/>
          <a:lstStyle>
            <a:lvl1pPr>
              <a:lnSpc>
                <a:spcPct val="90000"/>
              </a:lnSpc>
              <a:spcBef>
                <a:spcPts val="1000"/>
              </a:spcBef>
              <a:buFont typeface="Arial" panose="020B0604020202020204" pitchFamily="34" charset="0"/>
              <a:buChar char="•"/>
              <a:defRPr sz="2800" b="1">
                <a:solidFill>
                  <a:schemeClr val="tx1"/>
                </a:solidFill>
                <a:latin typeface="Aller Light" panose="02000503000000020004" pitchFamily="2" charset="0"/>
              </a:defRPr>
            </a:lvl1pPr>
            <a:lvl2pPr marL="742950" indent="-285750">
              <a:lnSpc>
                <a:spcPct val="90000"/>
              </a:lnSpc>
              <a:spcBef>
                <a:spcPts val="500"/>
              </a:spcBef>
              <a:buFont typeface="Arial" panose="020B0604020202020204" pitchFamily="34" charset="0"/>
              <a:buChar char="•"/>
              <a:defRPr sz="2400" b="1">
                <a:solidFill>
                  <a:schemeClr val="tx1"/>
                </a:solidFill>
                <a:latin typeface="Aller Light" panose="02000503000000020004" pitchFamily="2" charset="0"/>
              </a:defRPr>
            </a:lvl2pPr>
            <a:lvl3pPr marL="1143000" indent="-228600">
              <a:lnSpc>
                <a:spcPct val="90000"/>
              </a:lnSpc>
              <a:spcBef>
                <a:spcPts val="500"/>
              </a:spcBef>
              <a:buFont typeface="Arial" panose="020B0604020202020204" pitchFamily="34" charset="0"/>
              <a:buChar char="•"/>
              <a:defRPr sz="2000" b="1">
                <a:solidFill>
                  <a:schemeClr val="tx1"/>
                </a:solidFill>
                <a:latin typeface="Aller Light" panose="02000503000000020004" pitchFamily="2" charset="0"/>
              </a:defRPr>
            </a:lvl3pPr>
            <a:lvl4pPr marL="16002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4pPr>
            <a:lvl5pPr marL="20574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9pPr>
          </a:lstStyle>
          <a:p>
            <a:pPr algn="ctr" eaLnBrk="1" hangingPunct="1">
              <a:lnSpc>
                <a:spcPct val="100000"/>
              </a:lnSpc>
              <a:spcBef>
                <a:spcPct val="50000"/>
              </a:spcBef>
              <a:spcAft>
                <a:spcPct val="50000"/>
              </a:spcAft>
              <a:buFontTx/>
              <a:buNone/>
            </a:pPr>
            <a:r>
              <a:rPr lang="en-US" altLang="en-US" dirty="0">
                <a:latin typeface="Calibri" panose="020F0502020204030204" pitchFamily="34" charset="0"/>
              </a:rPr>
              <a:t>Vision of Coca-Cola Company</a:t>
            </a:r>
          </a:p>
        </p:txBody>
      </p:sp>
      <p:pic>
        <p:nvPicPr>
          <p:cNvPr id="66563" name="Picture 8">
            <a:extLst>
              <a:ext uri="{FF2B5EF4-FFF2-40B4-BE49-F238E27FC236}">
                <a16:creationId xmlns:a16="http://schemas.microsoft.com/office/drawing/2014/main" id="{E9C832E3-E008-496F-8557-F92100172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38" y="2249488"/>
            <a:ext cx="1700212" cy="33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2400">
                <a:solidFill>
                  <a:schemeClr val="tx1"/>
                </a:solidFill>
                <a:miter lim="800000"/>
                <a:headEnd type="none" w="sm" len="sm"/>
                <a:tailEnd type="none" w="sm" len="sm"/>
              </a14:hiddenLine>
            </a:ext>
            <a:ext uri="{AF507438-7753-43E0-B8FC-AC1667EBCBE1}">
              <a14:hiddenEffects xmlns:a14="http://schemas.microsoft.com/office/drawing/2010/main">
                <a:effectLst>
                  <a:outerShdw dist="107763" dir="18900000" algn="ctr" rotWithShape="0">
                    <a:srgbClr val="FFFF00"/>
                  </a:outerShdw>
                </a:effectLst>
              </a14:hiddenEffects>
            </a:ext>
          </a:extLst>
        </p:spPr>
      </p:pic>
      <p:sp>
        <p:nvSpPr>
          <p:cNvPr id="66564" name="Rectangle 9">
            <a:extLst>
              <a:ext uri="{FF2B5EF4-FFF2-40B4-BE49-F238E27FC236}">
                <a16:creationId xmlns:a16="http://schemas.microsoft.com/office/drawing/2014/main" id="{54E1049E-93D0-48FE-9803-093F1E65A033}"/>
              </a:ext>
            </a:extLst>
          </p:cNvPr>
          <p:cNvSpPr>
            <a:spLocks noChangeArrowheads="1"/>
          </p:cNvSpPr>
          <p:nvPr/>
        </p:nvSpPr>
        <p:spPr bwMode="auto">
          <a:xfrm>
            <a:off x="4694238" y="3132138"/>
            <a:ext cx="5791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nchor="ctr"/>
          <a:lstStyle>
            <a:lvl1pPr>
              <a:lnSpc>
                <a:spcPct val="90000"/>
              </a:lnSpc>
              <a:spcBef>
                <a:spcPts val="1000"/>
              </a:spcBef>
              <a:buFont typeface="Arial" panose="020B0604020202020204" pitchFamily="34" charset="0"/>
              <a:buChar char="•"/>
              <a:defRPr sz="2800" b="1">
                <a:solidFill>
                  <a:schemeClr val="tx1"/>
                </a:solidFill>
                <a:latin typeface="Aller Light" panose="02000503000000020004" pitchFamily="2" charset="0"/>
              </a:defRPr>
            </a:lvl1pPr>
            <a:lvl2pPr marL="742950" indent="-285750">
              <a:lnSpc>
                <a:spcPct val="90000"/>
              </a:lnSpc>
              <a:spcBef>
                <a:spcPts val="500"/>
              </a:spcBef>
              <a:buFont typeface="Arial" panose="020B0604020202020204" pitchFamily="34" charset="0"/>
              <a:buChar char="•"/>
              <a:defRPr sz="2400" b="1">
                <a:solidFill>
                  <a:schemeClr val="tx1"/>
                </a:solidFill>
                <a:latin typeface="Aller Light" panose="02000503000000020004" pitchFamily="2" charset="0"/>
              </a:defRPr>
            </a:lvl2pPr>
            <a:lvl3pPr marL="1143000" indent="-228600">
              <a:lnSpc>
                <a:spcPct val="90000"/>
              </a:lnSpc>
              <a:spcBef>
                <a:spcPts val="500"/>
              </a:spcBef>
              <a:buFont typeface="Arial" panose="020B0604020202020204" pitchFamily="34" charset="0"/>
              <a:buChar char="•"/>
              <a:defRPr sz="2000" b="1">
                <a:solidFill>
                  <a:schemeClr val="tx1"/>
                </a:solidFill>
                <a:latin typeface="Aller Light" panose="02000503000000020004" pitchFamily="2" charset="0"/>
              </a:defRPr>
            </a:lvl3pPr>
            <a:lvl4pPr marL="16002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4pPr>
            <a:lvl5pPr marL="20574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9pPr>
          </a:lstStyle>
          <a:p>
            <a:pPr algn="ctr" eaLnBrk="1" hangingPunct="1">
              <a:lnSpc>
                <a:spcPct val="100000"/>
              </a:lnSpc>
              <a:spcBef>
                <a:spcPct val="50000"/>
              </a:spcBef>
              <a:spcAft>
                <a:spcPct val="50000"/>
              </a:spcAft>
              <a:buFontTx/>
              <a:buNone/>
            </a:pPr>
            <a:r>
              <a:rPr lang="en-US" altLang="en-US" b="0" i="1" dirty="0">
                <a:solidFill>
                  <a:srgbClr val="FFFF00"/>
                </a:solidFill>
                <a:latin typeface="Calibri" panose="020F0502020204030204" pitchFamily="34" charset="0"/>
              </a:rPr>
              <a:t>“A can of Coke in the hand</a:t>
            </a:r>
            <a:br>
              <a:rPr lang="en-US" altLang="en-US" b="0" i="1" dirty="0">
                <a:solidFill>
                  <a:srgbClr val="FFFF00"/>
                </a:solidFill>
                <a:latin typeface="Calibri" panose="020F0502020204030204" pitchFamily="34" charset="0"/>
              </a:rPr>
            </a:br>
            <a:r>
              <a:rPr lang="en-US" altLang="en-US" b="0" i="1" dirty="0">
                <a:solidFill>
                  <a:srgbClr val="FFFF00"/>
                </a:solidFill>
                <a:latin typeface="Calibri" panose="020F0502020204030204" pitchFamily="34" charset="0"/>
              </a:rPr>
              <a:t>of every person on the planet.”</a:t>
            </a:r>
          </a:p>
        </p:txBody>
      </p:sp>
      <p:pic>
        <p:nvPicPr>
          <p:cNvPr id="2" name="Picture 1">
            <a:extLst>
              <a:ext uri="{FF2B5EF4-FFF2-40B4-BE49-F238E27FC236}">
                <a16:creationId xmlns:a16="http://schemas.microsoft.com/office/drawing/2014/main" id="{81A7AFC6-CF4F-410F-9EE4-ED8DA620FA8F}"/>
              </a:ext>
            </a:extLst>
          </p:cNvPr>
          <p:cNvPicPr>
            <a:picLocks noChangeAspect="1"/>
          </p:cNvPicPr>
          <p:nvPr/>
        </p:nvPicPr>
        <p:blipFill>
          <a:blip r:embed="rId4"/>
          <a:stretch>
            <a:fillRect/>
          </a:stretch>
        </p:blipFill>
        <p:spPr>
          <a:xfrm>
            <a:off x="9246825" y="5180397"/>
            <a:ext cx="1099485" cy="1374356"/>
          </a:xfrm>
          <a:prstGeom prst="rect">
            <a:avLst/>
          </a:prstGeom>
          <a:ln>
            <a:noFill/>
          </a:ln>
          <a:effectLst>
            <a:outerShdw blurRad="317500" dist="127000" dir="2700000" algn="tl" rotWithShape="0">
              <a:srgbClr val="333333">
                <a:alpha val="70000"/>
              </a:srgbClr>
            </a:outerShdw>
            <a:softEdge rad="31750"/>
          </a:effectLst>
        </p:spPr>
      </p:pic>
    </p:spTree>
    <p:extLst>
      <p:ext uri="{BB962C8B-B14F-4D97-AF65-F5344CB8AC3E}">
        <p14:creationId xmlns:p14="http://schemas.microsoft.com/office/powerpoint/2010/main" val="3380912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8" descr="pg15-4">
            <a:extLst>
              <a:ext uri="{FF2B5EF4-FFF2-40B4-BE49-F238E27FC236}">
                <a16:creationId xmlns:a16="http://schemas.microsoft.com/office/drawing/2014/main" id="{DD8F9315-F114-4425-8CF1-CE9AD5E57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01775"/>
            <a:ext cx="56515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36873" name="Picture 9">
            <a:extLst>
              <a:ext uri="{FF2B5EF4-FFF2-40B4-BE49-F238E27FC236}">
                <a16:creationId xmlns:a16="http://schemas.microsoft.com/office/drawing/2014/main" id="{1C62760D-3F8C-4F96-9FDD-B3379FA65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36713"/>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5" name="Picture 11" descr="C:\Users\Dan\Downloads\dsc_1095.jpg">
            <a:extLst>
              <a:ext uri="{FF2B5EF4-FFF2-40B4-BE49-F238E27FC236}">
                <a16:creationId xmlns:a16="http://schemas.microsoft.com/office/drawing/2014/main" id="{4C4B8D29-C528-4C93-865A-6E0CF9CE9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388" y="1185863"/>
            <a:ext cx="41529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8">
            <a:extLst>
              <a:ext uri="{FF2B5EF4-FFF2-40B4-BE49-F238E27FC236}">
                <a16:creationId xmlns:a16="http://schemas.microsoft.com/office/drawing/2014/main" id="{5E4E8D46-7EA1-46FF-BC52-F6B788F8E8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39"/>
          <a:stretch>
            <a:fillRect/>
          </a:stretch>
        </p:blipFill>
        <p:spPr bwMode="auto">
          <a:xfrm>
            <a:off x="4086225" y="1385888"/>
            <a:ext cx="6010275"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4" name="Picture 42" descr="Coca Cola">
            <a:extLst>
              <a:ext uri="{FF2B5EF4-FFF2-40B4-BE49-F238E27FC236}">
                <a16:creationId xmlns:a16="http://schemas.microsoft.com/office/drawing/2014/main" id="{311AC3DC-6355-46D8-9045-772D0B97C7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0400" y="1833563"/>
            <a:ext cx="177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85" name="Rectangle 45">
            <a:extLst>
              <a:ext uri="{FF2B5EF4-FFF2-40B4-BE49-F238E27FC236}">
                <a16:creationId xmlns:a16="http://schemas.microsoft.com/office/drawing/2014/main" id="{E06214BF-8BEA-4AE5-B113-309D0D3F9369}"/>
              </a:ext>
            </a:extLst>
          </p:cNvPr>
          <p:cNvSpPr>
            <a:spLocks noChangeArrowheads="1"/>
          </p:cNvSpPr>
          <p:nvPr/>
        </p:nvSpPr>
        <p:spPr bwMode="auto">
          <a:xfrm>
            <a:off x="2819400" y="5795963"/>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nchor="ctr"/>
          <a:lstStyle>
            <a:lvl1pPr>
              <a:lnSpc>
                <a:spcPct val="90000"/>
              </a:lnSpc>
              <a:spcBef>
                <a:spcPts val="1000"/>
              </a:spcBef>
              <a:buFont typeface="Arial" panose="020B0604020202020204" pitchFamily="34" charset="0"/>
              <a:buChar char="•"/>
              <a:defRPr sz="2800" b="1">
                <a:solidFill>
                  <a:schemeClr val="tx1"/>
                </a:solidFill>
                <a:latin typeface="Aller Light" panose="02000503000000020004" pitchFamily="2" charset="0"/>
              </a:defRPr>
            </a:lvl1pPr>
            <a:lvl2pPr marL="742950" indent="-285750">
              <a:lnSpc>
                <a:spcPct val="90000"/>
              </a:lnSpc>
              <a:spcBef>
                <a:spcPts val="500"/>
              </a:spcBef>
              <a:buFont typeface="Arial" panose="020B0604020202020204" pitchFamily="34" charset="0"/>
              <a:buChar char="•"/>
              <a:defRPr sz="2400" b="1">
                <a:solidFill>
                  <a:schemeClr val="tx1"/>
                </a:solidFill>
                <a:latin typeface="Aller Light" panose="02000503000000020004" pitchFamily="2" charset="0"/>
              </a:defRPr>
            </a:lvl2pPr>
            <a:lvl3pPr marL="1143000" indent="-228600">
              <a:lnSpc>
                <a:spcPct val="90000"/>
              </a:lnSpc>
              <a:spcBef>
                <a:spcPts val="500"/>
              </a:spcBef>
              <a:buFont typeface="Arial" panose="020B0604020202020204" pitchFamily="34" charset="0"/>
              <a:buChar char="•"/>
              <a:defRPr sz="2000" b="1">
                <a:solidFill>
                  <a:schemeClr val="tx1"/>
                </a:solidFill>
                <a:latin typeface="Aller Light" panose="02000503000000020004" pitchFamily="2" charset="0"/>
              </a:defRPr>
            </a:lvl3pPr>
            <a:lvl4pPr marL="16002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4pPr>
            <a:lvl5pPr marL="20574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9pPr>
          </a:lstStyle>
          <a:p>
            <a:pPr algn="ctr" eaLnBrk="1" hangingPunct="1">
              <a:lnSpc>
                <a:spcPct val="100000"/>
              </a:lnSpc>
              <a:spcBef>
                <a:spcPct val="50000"/>
              </a:spcBef>
              <a:spcAft>
                <a:spcPct val="50000"/>
              </a:spcAft>
              <a:buFontTx/>
              <a:buNone/>
            </a:pPr>
            <a:r>
              <a:rPr lang="en-US" altLang="en-US" dirty="0">
                <a:solidFill>
                  <a:srgbClr val="FFFF00"/>
                </a:solidFill>
                <a:latin typeface="Calibri" panose="020F0502020204030204" pitchFamily="34" charset="0"/>
              </a:rPr>
              <a:t>How much more Jesus Christ?</a:t>
            </a:r>
          </a:p>
        </p:txBody>
      </p:sp>
      <p:pic>
        <p:nvPicPr>
          <p:cNvPr id="10" name="Picture 46" descr="pg15-1">
            <a:extLst>
              <a:ext uri="{FF2B5EF4-FFF2-40B4-BE49-F238E27FC236}">
                <a16:creationId xmlns:a16="http://schemas.microsoft.com/office/drawing/2014/main" id="{9CCA82BF-97B4-4754-BACD-C02569AC5E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1147763"/>
            <a:ext cx="5664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extLst>
      <p:ext uri="{BB962C8B-B14F-4D97-AF65-F5344CB8AC3E}">
        <p14:creationId xmlns:p14="http://schemas.microsoft.com/office/powerpoint/2010/main" val="18066199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73"/>
                                        </p:tgtEl>
                                        <p:attrNameLst>
                                          <p:attrName>style.visibility</p:attrName>
                                        </p:attrNameLst>
                                      </p:cBhvr>
                                      <p:to>
                                        <p:strVal val="visible"/>
                                      </p:to>
                                    </p:set>
                                  </p:childTnLst>
                                  <p:subTnLst>
                                    <p:set>
                                      <p:cBhvr override="childStyle">
                                        <p:cTn dur="1" fill="hold" display="0" masterRel="nextClick" afterEffect="1"/>
                                        <p:tgtEl>
                                          <p:spTgt spid="36873"/>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75"/>
                                        </p:tgtEl>
                                        <p:attrNameLst>
                                          <p:attrName>style.visibility</p:attrName>
                                        </p:attrNameLst>
                                      </p:cBhvr>
                                      <p:to>
                                        <p:strVal val="visible"/>
                                      </p:to>
                                    </p:set>
                                  </p:childTnLst>
                                  <p:subTnLst>
                                    <p:set>
                                      <p:cBhvr override="childStyle">
                                        <p:cTn dur="1" fill="hold" display="0" masterRel="nextClick" afterEffect="1"/>
                                        <p:tgtEl>
                                          <p:spTgt spid="3687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8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Picture24">
            <a:hlinkClick r:id="rId2" action="ppaction://hlinkpres?slideindex=1&amp;slidetitle="/>
            <a:extLst>
              <a:ext uri="{FF2B5EF4-FFF2-40B4-BE49-F238E27FC236}">
                <a16:creationId xmlns:a16="http://schemas.microsoft.com/office/drawing/2014/main" id="{D629621A-605D-AED5-6B25-FEF8F47CEEE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4514" y="733426"/>
            <a:ext cx="34813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a:extLst>
              <a:ext uri="{FF2B5EF4-FFF2-40B4-BE49-F238E27FC236}">
                <a16:creationId xmlns:a16="http://schemas.microsoft.com/office/drawing/2014/main" id="{F4D33C56-778D-50F2-9CA2-2A84D3E37893}"/>
              </a:ext>
            </a:extLst>
          </p:cNvPr>
          <p:cNvSpPr txBox="1">
            <a:spLocks noChangeArrowheads="1"/>
          </p:cNvSpPr>
          <p:nvPr/>
        </p:nvSpPr>
        <p:spPr bwMode="auto">
          <a:xfrm>
            <a:off x="2403475" y="4419601"/>
            <a:ext cx="73850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en-US" sz="2400" b="1" i="1">
                <a:latin typeface="Times New Roman" panose="02020603050405020304" pitchFamily="18" charset="0"/>
              </a:rPr>
              <a:t>… </a:t>
            </a:r>
            <a:r>
              <a:rPr lang="en-US" altLang="en-US" sz="6000" b="1" i="1">
                <a:latin typeface="Times New Roman" panose="02020603050405020304" pitchFamily="18" charset="0"/>
              </a:rPr>
              <a:t>Seeking the </a:t>
            </a:r>
            <a:r>
              <a:rPr lang="en-US" altLang="en-US" sz="6000" b="1" i="1">
                <a:solidFill>
                  <a:srgbClr val="FF0000"/>
                </a:solidFill>
                <a:latin typeface="Times New Roman" panose="02020603050405020304" pitchFamily="18" charset="0"/>
              </a:rPr>
              <a:t>face of God</a:t>
            </a:r>
            <a:r>
              <a:rPr lang="en-US" altLang="en-US" sz="6000" b="1" i="1">
                <a:latin typeface="Times New Roman" panose="02020603050405020304" pitchFamily="18" charset="0"/>
              </a:rPr>
              <a:t> </a:t>
            </a:r>
            <a:r>
              <a:rPr lang="en-US" altLang="en-US" sz="6000" b="1" i="1">
                <a:solidFill>
                  <a:srgbClr val="0066FF"/>
                </a:solidFill>
                <a:latin typeface="Times New Roman" panose="02020603050405020304" pitchFamily="18" charset="0"/>
              </a:rPr>
              <a:t>for INDIA</a:t>
            </a:r>
          </a:p>
        </p:txBody>
      </p:sp>
    </p:spTree>
    <p:extLst>
      <p:ext uri="{BB962C8B-B14F-4D97-AF65-F5344CB8AC3E}">
        <p14:creationId xmlns:p14="http://schemas.microsoft.com/office/powerpoint/2010/main" val="389446464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2">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20" name="Picture 14">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673B8585-AE62-6966-F287-9B464351FE2E}"/>
              </a:ext>
            </a:extLst>
          </p:cNvPr>
          <p:cNvSpPr>
            <a:spLocks noGrp="1"/>
          </p:cNvSpPr>
          <p:nvPr>
            <p:ph type="title"/>
          </p:nvPr>
        </p:nvSpPr>
        <p:spPr>
          <a:xfrm>
            <a:off x="685800" y="1066163"/>
            <a:ext cx="3306744" cy="5148371"/>
          </a:xfrm>
        </p:spPr>
        <p:txBody>
          <a:bodyPr>
            <a:normAutofit/>
          </a:bodyPr>
          <a:lstStyle/>
          <a:p>
            <a:r>
              <a:rPr lang="en-US">
                <a:solidFill>
                  <a:schemeClr val="bg1"/>
                </a:solidFill>
              </a:rPr>
              <a:t>5 points for Instant Prayer </a:t>
            </a:r>
          </a:p>
        </p:txBody>
      </p:sp>
      <p:graphicFrame>
        <p:nvGraphicFramePr>
          <p:cNvPr id="21" name="Content Placeholder 2">
            <a:extLst>
              <a:ext uri="{FF2B5EF4-FFF2-40B4-BE49-F238E27FC236}">
                <a16:creationId xmlns:a16="http://schemas.microsoft.com/office/drawing/2014/main" id="{3F27F32E-9EB4-788F-2388-BE1AD95E6C95}"/>
              </a:ext>
            </a:extLst>
          </p:cNvPr>
          <p:cNvGraphicFramePr>
            <a:graphicFrameLocks noGrp="1"/>
          </p:cNvGraphicFramePr>
          <p:nvPr>
            <p:ph idx="1"/>
            <p:extLst>
              <p:ext uri="{D42A27DB-BD31-4B8C-83A1-F6EECF244321}">
                <p14:modId xmlns:p14="http://schemas.microsoft.com/office/powerpoint/2010/main" val="3689348914"/>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722369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2895600" y="764373"/>
            <a:ext cx="8610600" cy="1293028"/>
          </a:xfrm>
        </p:spPr>
        <p:txBody>
          <a:bodyPr>
            <a:normAutofit/>
          </a:bodyPr>
          <a:lstStyle/>
          <a:p>
            <a:pPr algn="ctr"/>
            <a:r>
              <a:rPr lang="en-US" altLang="en-US" b="1"/>
              <a:t>Conclusion</a:t>
            </a:r>
            <a:r>
              <a:rPr lang="en-US" altLang="en-US"/>
              <a:t> </a:t>
            </a:r>
          </a:p>
        </p:txBody>
      </p:sp>
      <p:graphicFrame>
        <p:nvGraphicFramePr>
          <p:cNvPr id="29702" name="Content Placeholder 2">
            <a:extLst>
              <a:ext uri="{FF2B5EF4-FFF2-40B4-BE49-F238E27FC236}">
                <a16:creationId xmlns:a16="http://schemas.microsoft.com/office/drawing/2014/main" id="{217AF3F5-5DB5-6A7B-CD5B-B9B5176996A1}"/>
              </a:ext>
            </a:extLst>
          </p:cNvPr>
          <p:cNvGraphicFramePr>
            <a:graphicFrameLocks noGrp="1"/>
          </p:cNvGraphicFramePr>
          <p:nvPr>
            <p:ph idx="1"/>
            <p:extLst>
              <p:ext uri="{D42A27DB-BD31-4B8C-83A1-F6EECF244321}">
                <p14:modId xmlns:p14="http://schemas.microsoft.com/office/powerpoint/2010/main" val="911514673"/>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663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sp>
        <p:nvSpPr>
          <p:cNvPr id="3" name="TextBox 3"/>
          <p:cNvSpPr txBox="1"/>
          <p:nvPr/>
        </p:nvSpPr>
        <p:spPr>
          <a:xfrm>
            <a:off x="1828876" y="302682"/>
            <a:ext cx="5426670" cy="563744"/>
          </a:xfrm>
          <a:prstGeom prst="rect">
            <a:avLst/>
          </a:prstGeom>
        </p:spPr>
        <p:txBody>
          <a:bodyPr lIns="0" tIns="0" rIns="0" bIns="0" rtlCol="0" anchor="t">
            <a:spAutoFit/>
          </a:bodyPr>
          <a:lstStyle/>
          <a:p>
            <a:pPr algn="ctr">
              <a:lnSpc>
                <a:spcPts val="4667"/>
              </a:lnSpc>
            </a:pPr>
            <a:r>
              <a:rPr lang="en-US" sz="3334">
                <a:solidFill>
                  <a:srgbClr val="EEEEEE"/>
                </a:solidFill>
                <a:latin typeface="Libre Baskerville"/>
              </a:rPr>
              <a:t>OVERVIEW AND UPG'S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3474" name="Object 2">
            <a:extLst>
              <a:ext uri="{FF2B5EF4-FFF2-40B4-BE49-F238E27FC236}">
                <a16:creationId xmlns:a16="http://schemas.microsoft.com/office/drawing/2014/main" id="{36C0C7AF-F853-4694-B312-EC85E8F6E072}"/>
              </a:ext>
            </a:extLst>
          </p:cNvPr>
          <p:cNvGraphicFramePr>
            <a:graphicFrameLocks noGrp="1" noChangeAspect="1"/>
          </p:cNvGraphicFramePr>
          <p:nvPr>
            <p:ph idx="4294967295"/>
          </p:nvPr>
        </p:nvGraphicFramePr>
        <p:xfrm>
          <a:off x="1524000" y="0"/>
          <a:ext cx="6183313" cy="6858000"/>
        </p:xfrm>
        <a:graphic>
          <a:graphicData uri="http://schemas.openxmlformats.org/presentationml/2006/ole">
            <mc:AlternateContent xmlns:mc="http://schemas.openxmlformats.org/markup-compatibility/2006">
              <mc:Choice xmlns:v="urn:schemas-microsoft-com:vml" Requires="v">
                <p:oleObj name="Bitmap Image" r:id="rId3" imgW="6180952" imgH="6857143" progId="PBrush">
                  <p:embed/>
                </p:oleObj>
              </mc:Choice>
              <mc:Fallback>
                <p:oleObj name="Bitmap Image" r:id="rId3" imgW="6180952" imgH="6857143" progId="PBrush">
                  <p:embed/>
                  <p:pic>
                    <p:nvPicPr>
                      <p:cNvPr id="233474" name="Object 2">
                        <a:extLst>
                          <a:ext uri="{FF2B5EF4-FFF2-40B4-BE49-F238E27FC236}">
                            <a16:creationId xmlns:a16="http://schemas.microsoft.com/office/drawing/2014/main" id="{36C0C7AF-F853-4694-B312-EC85E8F6E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61833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3475" name="Text Box 3">
            <a:extLst>
              <a:ext uri="{FF2B5EF4-FFF2-40B4-BE49-F238E27FC236}">
                <a16:creationId xmlns:a16="http://schemas.microsoft.com/office/drawing/2014/main" id="{A1409941-72E0-4DBB-B31F-5041E58F32F6}"/>
              </a:ext>
            </a:extLst>
          </p:cNvPr>
          <p:cNvSpPr txBox="1">
            <a:spLocks noChangeArrowheads="1"/>
          </p:cNvSpPr>
          <p:nvPr/>
        </p:nvSpPr>
        <p:spPr bwMode="auto">
          <a:xfrm>
            <a:off x="8001000" y="5791200"/>
            <a:ext cx="2389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b="1">
                <a:solidFill>
                  <a:schemeClr val="tx1"/>
                </a:solidFill>
                <a:latin typeface="Aller Light" panose="02000503000000020004" pitchFamily="2" charset="0"/>
              </a:defRPr>
            </a:lvl1pPr>
            <a:lvl2pPr marL="742950" indent="-285750">
              <a:lnSpc>
                <a:spcPct val="90000"/>
              </a:lnSpc>
              <a:spcBef>
                <a:spcPts val="500"/>
              </a:spcBef>
              <a:buFont typeface="Arial" panose="020B0604020202020204" pitchFamily="34" charset="0"/>
              <a:buChar char="•"/>
              <a:defRPr sz="2400" b="1">
                <a:solidFill>
                  <a:schemeClr val="tx1"/>
                </a:solidFill>
                <a:latin typeface="Aller Light" panose="02000503000000020004" pitchFamily="2" charset="0"/>
              </a:defRPr>
            </a:lvl2pPr>
            <a:lvl3pPr marL="1143000" indent="-228600">
              <a:lnSpc>
                <a:spcPct val="90000"/>
              </a:lnSpc>
              <a:spcBef>
                <a:spcPts val="500"/>
              </a:spcBef>
              <a:buFont typeface="Arial" panose="020B0604020202020204" pitchFamily="34" charset="0"/>
              <a:buChar char="•"/>
              <a:defRPr sz="2000" b="1">
                <a:solidFill>
                  <a:schemeClr val="tx1"/>
                </a:solidFill>
                <a:latin typeface="Aller Light" panose="02000503000000020004" pitchFamily="2" charset="0"/>
              </a:defRPr>
            </a:lvl3pPr>
            <a:lvl4pPr marL="16002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4pPr>
            <a:lvl5pPr marL="2057400" indent="-228600">
              <a:lnSpc>
                <a:spcPct val="90000"/>
              </a:lnSpc>
              <a:spcBef>
                <a:spcPts val="500"/>
              </a:spcBef>
              <a:buFont typeface="Arial" panose="020B0604020202020204" pitchFamily="34" charset="0"/>
              <a:buChar char="•"/>
              <a:defRPr b="1">
                <a:solidFill>
                  <a:schemeClr val="tx1"/>
                </a:solidFill>
                <a:latin typeface="Aller Light" panose="020005030000000200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b="1">
                <a:solidFill>
                  <a:schemeClr val="tx1"/>
                </a:solidFill>
                <a:latin typeface="Aller Light" panose="02000503000000020004" pitchFamily="2" charset="0"/>
              </a:defRPr>
            </a:lvl9pPr>
          </a:lstStyle>
          <a:p>
            <a:pPr>
              <a:lnSpc>
                <a:spcPct val="100000"/>
              </a:lnSpc>
              <a:spcBef>
                <a:spcPct val="0"/>
              </a:spcBef>
              <a:buFontTx/>
              <a:buNone/>
            </a:pPr>
            <a:r>
              <a:rPr lang="en-US" altLang="en-US" sz="2400" b="0">
                <a:solidFill>
                  <a:srgbClr val="FFFF99"/>
                </a:solidFill>
                <a:latin typeface="Arial" panose="020B0604020202020204" pitchFamily="34" charset="0"/>
                <a:cs typeface="Arial" panose="020B0604020202020204" pitchFamily="34" charset="0"/>
              </a:rPr>
              <a:t>6.5% unofficially</a:t>
            </a:r>
          </a:p>
        </p:txBody>
      </p:sp>
      <p:sp>
        <p:nvSpPr>
          <p:cNvPr id="233476" name="Rectangle 4">
            <a:extLst>
              <a:ext uri="{FF2B5EF4-FFF2-40B4-BE49-F238E27FC236}">
                <a16:creationId xmlns:a16="http://schemas.microsoft.com/office/drawing/2014/main" id="{0CF2DE5C-B402-4247-926C-FB8501D316C8}"/>
              </a:ext>
            </a:extLst>
          </p:cNvPr>
          <p:cNvSpPr>
            <a:spLocks noGrp="1"/>
          </p:cNvSpPr>
          <p:nvPr>
            <p:ph type="title" idx="4294967295"/>
          </p:nvPr>
        </p:nvSpPr>
        <p:spPr>
          <a:xfrm>
            <a:off x="7696200" y="304800"/>
            <a:ext cx="2971800" cy="6248400"/>
          </a:xfrm>
        </p:spPr>
        <p:txBody>
          <a:bodyPr/>
          <a:lstStyle/>
          <a:p>
            <a:r>
              <a:rPr lang="en-US" altLang="en-US" sz="2400">
                <a:solidFill>
                  <a:srgbClr val="FF6600"/>
                </a:solidFill>
                <a:latin typeface="Batang" panose="02030600000101010101" pitchFamily="18" charset="-127"/>
              </a:rPr>
              <a:t>RED</a:t>
            </a:r>
            <a:r>
              <a:rPr lang="en-US" altLang="en-US" sz="2400">
                <a:latin typeface="Batang" panose="02030600000101010101" pitchFamily="18" charset="-127"/>
              </a:rPr>
              <a:t> Christian </a:t>
            </a:r>
            <a:br>
              <a:rPr lang="en-US" altLang="en-US" sz="2400">
                <a:latin typeface="Batang" panose="02030600000101010101" pitchFamily="18" charset="-127"/>
              </a:rPr>
            </a:br>
            <a:r>
              <a:rPr lang="en-US" altLang="en-US" sz="2400">
                <a:latin typeface="Batang" panose="02030600000101010101" pitchFamily="18" charset="-127"/>
              </a:rPr>
              <a:t>Presence is less </a:t>
            </a:r>
            <a:br>
              <a:rPr lang="en-US" altLang="en-US" sz="2400">
                <a:latin typeface="Batang" panose="02030600000101010101" pitchFamily="18" charset="-127"/>
              </a:rPr>
            </a:br>
            <a:r>
              <a:rPr lang="en-US" altLang="en-US" sz="2400">
                <a:latin typeface="Batang" panose="02030600000101010101" pitchFamily="18" charset="-127"/>
              </a:rPr>
              <a:t>than 1% </a:t>
            </a:r>
            <a:br>
              <a:rPr lang="en-US" altLang="en-US" sz="2400">
                <a:latin typeface="Batang" panose="02030600000101010101" pitchFamily="18" charset="-127"/>
              </a:rPr>
            </a:br>
            <a:r>
              <a:rPr lang="en-US" altLang="en-US" sz="2400">
                <a:latin typeface="Batang" panose="02030600000101010101" pitchFamily="18" charset="-127"/>
              </a:rPr>
              <a:t> </a:t>
            </a:r>
            <a:r>
              <a:rPr lang="en-US" altLang="en-US" sz="2400">
                <a:solidFill>
                  <a:schemeClr val="bg2"/>
                </a:solidFill>
                <a:latin typeface="Batang" panose="02030600000101010101" pitchFamily="18" charset="-127"/>
              </a:rPr>
              <a:t>BLUE</a:t>
            </a:r>
            <a:r>
              <a:rPr lang="en-US" altLang="en-US" sz="2400">
                <a:latin typeface="Batang" panose="02030600000101010101" pitchFamily="18" charset="-127"/>
              </a:rPr>
              <a:t>  Christian </a:t>
            </a:r>
            <a:br>
              <a:rPr lang="en-US" altLang="en-US" sz="2400">
                <a:latin typeface="Batang" panose="02030600000101010101" pitchFamily="18" charset="-127"/>
              </a:rPr>
            </a:br>
            <a:r>
              <a:rPr lang="en-US" altLang="en-US" sz="2400">
                <a:latin typeface="Batang" panose="02030600000101010101" pitchFamily="18" charset="-127"/>
              </a:rPr>
              <a:t>Presence is between 1 % -2%</a:t>
            </a:r>
            <a:br>
              <a:rPr lang="en-US" altLang="en-US" sz="2400">
                <a:latin typeface="Batang" panose="02030600000101010101" pitchFamily="18" charset="-127"/>
              </a:rPr>
            </a:br>
            <a:r>
              <a:rPr lang="en-US" altLang="en-US" sz="2400">
                <a:solidFill>
                  <a:schemeClr val="hlink"/>
                </a:solidFill>
                <a:latin typeface="Batang" panose="02030600000101010101" pitchFamily="18" charset="-127"/>
              </a:rPr>
              <a:t>YELLOW</a:t>
            </a:r>
            <a:r>
              <a:rPr lang="en-US" altLang="en-US" sz="2400">
                <a:latin typeface="Batang" panose="02030600000101010101" pitchFamily="18" charset="-127"/>
              </a:rPr>
              <a:t> Medium </a:t>
            </a:r>
            <a:br>
              <a:rPr lang="en-US" altLang="en-US" sz="2400">
                <a:latin typeface="Batang" panose="02030600000101010101" pitchFamily="18" charset="-127"/>
              </a:rPr>
            </a:br>
            <a:r>
              <a:rPr lang="en-US" altLang="en-US" sz="2400">
                <a:latin typeface="Batang" panose="02030600000101010101" pitchFamily="18" charset="-127"/>
              </a:rPr>
              <a:t>Christian Presence i.e. 3% - 12%</a:t>
            </a:r>
            <a:br>
              <a:rPr lang="en-US" altLang="en-US" sz="2400">
                <a:latin typeface="Batang" panose="02030600000101010101" pitchFamily="18" charset="-127"/>
              </a:rPr>
            </a:br>
            <a:r>
              <a:rPr lang="en-US" altLang="en-US" sz="2400">
                <a:solidFill>
                  <a:schemeClr val="accent2"/>
                </a:solidFill>
                <a:latin typeface="Batang" panose="02030600000101010101" pitchFamily="18" charset="-127"/>
              </a:rPr>
              <a:t>GREEN</a:t>
            </a:r>
            <a:r>
              <a:rPr lang="en-US" altLang="en-US" sz="2400">
                <a:latin typeface="Batang" panose="02030600000101010101" pitchFamily="18" charset="-127"/>
              </a:rPr>
              <a:t> indicate </a:t>
            </a:r>
            <a:br>
              <a:rPr lang="en-US" altLang="en-US" sz="2400">
                <a:latin typeface="Batang" panose="02030600000101010101" pitchFamily="18" charset="-127"/>
              </a:rPr>
            </a:br>
            <a:r>
              <a:rPr lang="en-US" altLang="en-US" sz="2400">
                <a:latin typeface="Batang" panose="02030600000101010101" pitchFamily="18" charset="-127"/>
              </a:rPr>
              <a:t>Good Christian Presence i.e. 25% - 90%</a:t>
            </a:r>
            <a:br>
              <a:rPr lang="en-US" altLang="en-US" sz="2400">
                <a:latin typeface="Batang" panose="02030600000101010101" pitchFamily="18" charset="-127"/>
              </a:rPr>
            </a:br>
            <a:endParaRPr lang="en-US" altLang="en-US" sz="2800">
              <a:latin typeface="Batang" panose="02030600000101010101" pitchFamily="18" charset="-127"/>
            </a:endParaRPr>
          </a:p>
        </p:txBody>
      </p:sp>
    </p:spTree>
    <p:extLst>
      <p:ext uri="{BB962C8B-B14F-4D97-AF65-F5344CB8AC3E}">
        <p14:creationId xmlns:p14="http://schemas.microsoft.com/office/powerpoint/2010/main" val="34892601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3000" fill="hold"/>
                                        <p:tgtEl>
                                          <p:spTgt spid="233474"/>
                                        </p:tgtEl>
                                        <p:attrNameLst>
                                          <p:attrName>ppt_w</p:attrName>
                                        </p:attrNameLst>
                                      </p:cBhvr>
                                      <p:tavLst>
                                        <p:tav tm="0">
                                          <p:val>
                                            <p:strVal val="#ppt_w+.3"/>
                                          </p:val>
                                        </p:tav>
                                        <p:tav tm="100000">
                                          <p:val>
                                            <p:strVal val="#ppt_w"/>
                                          </p:val>
                                        </p:tav>
                                      </p:tavLst>
                                    </p:anim>
                                    <p:anim calcmode="lin" valueType="num">
                                      <p:cBhvr>
                                        <p:cTn id="8" dur="3000" fill="hold"/>
                                        <p:tgtEl>
                                          <p:spTgt spid="233474"/>
                                        </p:tgtEl>
                                        <p:attrNameLst>
                                          <p:attrName>ppt_h</p:attrName>
                                        </p:attrNameLst>
                                      </p:cBhvr>
                                      <p:tavLst>
                                        <p:tav tm="0">
                                          <p:val>
                                            <p:strVal val="#ppt_h"/>
                                          </p:val>
                                        </p:tav>
                                        <p:tav tm="100000">
                                          <p:val>
                                            <p:strVal val="#ppt_h"/>
                                          </p:val>
                                        </p:tav>
                                      </p:tavLst>
                                    </p:anim>
                                    <p:animEffect transition="in" filter="fade">
                                      <p:cBhvr>
                                        <p:cTn id="9" dur="3000"/>
                                        <p:tgtEl>
                                          <p:spTgt spid="233474"/>
                                        </p:tgtEl>
                                      </p:cBhvr>
                                    </p:animEffect>
                                  </p:childTnLst>
                                </p:cTn>
                              </p:par>
                            </p:childTnLst>
                          </p:cTn>
                        </p:par>
                        <p:par>
                          <p:cTn id="10" fill="hold" nodeType="afterGroup">
                            <p:stCondLst>
                              <p:cond delay="3000"/>
                            </p:stCondLst>
                            <p:childTnLst>
                              <p:par>
                                <p:cTn id="11" presetID="17" presetClass="entr" presetSubtype="8" fill="hold" grpId="0" nodeType="afterEffect">
                                  <p:stCondLst>
                                    <p:cond delay="0"/>
                                  </p:stCondLst>
                                  <p:iterate type="lt">
                                    <p:tmPct val="10000"/>
                                  </p:iterate>
                                  <p:childTnLst>
                                    <p:set>
                                      <p:cBhvr>
                                        <p:cTn id="12" dur="1" fill="hold">
                                          <p:stCondLst>
                                            <p:cond delay="0"/>
                                          </p:stCondLst>
                                        </p:cTn>
                                        <p:tgtEl>
                                          <p:spTgt spid="233476"/>
                                        </p:tgtEl>
                                        <p:attrNameLst>
                                          <p:attrName>style.visibility</p:attrName>
                                        </p:attrNameLst>
                                      </p:cBhvr>
                                      <p:to>
                                        <p:strVal val="visible"/>
                                      </p:to>
                                    </p:set>
                                    <p:anim calcmode="lin" valueType="num">
                                      <p:cBhvr>
                                        <p:cTn id="13" dur="500" fill="hold"/>
                                        <p:tgtEl>
                                          <p:spTgt spid="233476"/>
                                        </p:tgtEl>
                                        <p:attrNameLst>
                                          <p:attrName>ppt_x</p:attrName>
                                        </p:attrNameLst>
                                      </p:cBhvr>
                                      <p:tavLst>
                                        <p:tav tm="0">
                                          <p:val>
                                            <p:strVal val="#ppt_x-#ppt_w/2"/>
                                          </p:val>
                                        </p:tav>
                                        <p:tav tm="100000">
                                          <p:val>
                                            <p:strVal val="#ppt_x"/>
                                          </p:val>
                                        </p:tav>
                                      </p:tavLst>
                                    </p:anim>
                                    <p:anim calcmode="lin" valueType="num">
                                      <p:cBhvr>
                                        <p:cTn id="14" dur="500" fill="hold"/>
                                        <p:tgtEl>
                                          <p:spTgt spid="233476"/>
                                        </p:tgtEl>
                                        <p:attrNameLst>
                                          <p:attrName>ppt_y</p:attrName>
                                        </p:attrNameLst>
                                      </p:cBhvr>
                                      <p:tavLst>
                                        <p:tav tm="0">
                                          <p:val>
                                            <p:strVal val="#ppt_y"/>
                                          </p:val>
                                        </p:tav>
                                        <p:tav tm="100000">
                                          <p:val>
                                            <p:strVal val="#ppt_y"/>
                                          </p:val>
                                        </p:tav>
                                      </p:tavLst>
                                    </p:anim>
                                    <p:anim calcmode="lin" valueType="num">
                                      <p:cBhvr>
                                        <p:cTn id="15" dur="500" fill="hold"/>
                                        <p:tgtEl>
                                          <p:spTgt spid="233476"/>
                                        </p:tgtEl>
                                        <p:attrNameLst>
                                          <p:attrName>ppt_w</p:attrName>
                                        </p:attrNameLst>
                                      </p:cBhvr>
                                      <p:tavLst>
                                        <p:tav tm="0">
                                          <p:val>
                                            <p:fltVal val="0"/>
                                          </p:val>
                                        </p:tav>
                                        <p:tav tm="100000">
                                          <p:val>
                                            <p:strVal val="#ppt_w"/>
                                          </p:val>
                                        </p:tav>
                                      </p:tavLst>
                                    </p:anim>
                                    <p:anim calcmode="lin" valueType="num">
                                      <p:cBhvr>
                                        <p:cTn id="16" dur="500" fill="hold"/>
                                        <p:tgtEl>
                                          <p:spTgt spid="233476"/>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11450"/>
                            </p:stCondLst>
                            <p:childTnLst>
                              <p:par>
                                <p:cTn id="18" presetID="40" presetClass="entr" presetSubtype="0" fill="hold" grpId="0" nodeType="afterEffect">
                                  <p:stCondLst>
                                    <p:cond delay="0"/>
                                  </p:stCondLst>
                                  <p:iterate type="lt">
                                    <p:tmPct val="10000"/>
                                  </p:iterate>
                                  <p:childTnLst>
                                    <p:set>
                                      <p:cBhvr>
                                        <p:cTn id="19" dur="1" fill="hold">
                                          <p:stCondLst>
                                            <p:cond delay="0"/>
                                          </p:stCondLst>
                                        </p:cTn>
                                        <p:tgtEl>
                                          <p:spTgt spid="233475"/>
                                        </p:tgtEl>
                                        <p:attrNameLst>
                                          <p:attrName>style.visibility</p:attrName>
                                        </p:attrNameLst>
                                      </p:cBhvr>
                                      <p:to>
                                        <p:strVal val="visible"/>
                                      </p:to>
                                    </p:set>
                                    <p:animEffect transition="in" filter="fade">
                                      <p:cBhvr>
                                        <p:cTn id="20" dur="1000"/>
                                        <p:tgtEl>
                                          <p:spTgt spid="233475"/>
                                        </p:tgtEl>
                                      </p:cBhvr>
                                    </p:animEffect>
                                    <p:anim calcmode="lin" valueType="num">
                                      <p:cBhvr>
                                        <p:cTn id="21" dur="1000" fill="hold"/>
                                        <p:tgtEl>
                                          <p:spTgt spid="233475"/>
                                        </p:tgtEl>
                                        <p:attrNameLst>
                                          <p:attrName>ppt_x</p:attrName>
                                        </p:attrNameLst>
                                      </p:cBhvr>
                                      <p:tavLst>
                                        <p:tav tm="0">
                                          <p:val>
                                            <p:strVal val="#ppt_x-.1"/>
                                          </p:val>
                                        </p:tav>
                                        <p:tav tm="100000">
                                          <p:val>
                                            <p:strVal val="#ppt_x"/>
                                          </p:val>
                                        </p:tav>
                                      </p:tavLst>
                                    </p:anim>
                                    <p:anim calcmode="lin" valueType="num">
                                      <p:cBhvr>
                                        <p:cTn id="22" dur="1000" fill="hold"/>
                                        <p:tgtEl>
                                          <p:spTgt spid="2334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p:bldP spid="2334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9" name="Rectangle 2" descr="Stationery">
            <a:extLst>
              <a:ext uri="{FF2B5EF4-FFF2-40B4-BE49-F238E27FC236}">
                <a16:creationId xmlns:a16="http://schemas.microsoft.com/office/drawing/2014/main" id="{9ED53E96-96D0-3C1A-00D6-DECB00B28CDB}"/>
              </a:ext>
            </a:extLst>
          </p:cNvPr>
          <p:cNvSpPr>
            <a:spLocks noChangeArrowheads="1"/>
          </p:cNvSpPr>
          <p:nvPr/>
        </p:nvSpPr>
        <p:spPr bwMode="auto">
          <a:xfrm>
            <a:off x="740228" y="-7917"/>
            <a:ext cx="10406743" cy="68580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66563" name="Rectangle 3" descr="Narrow horizontal">
            <a:extLst>
              <a:ext uri="{FF2B5EF4-FFF2-40B4-BE49-F238E27FC236}">
                <a16:creationId xmlns:a16="http://schemas.microsoft.com/office/drawing/2014/main" id="{E91785EF-A994-2775-F532-17C880D86831}"/>
              </a:ext>
            </a:extLst>
          </p:cNvPr>
          <p:cNvSpPr>
            <a:spLocks noChangeArrowheads="1"/>
          </p:cNvSpPr>
          <p:nvPr/>
        </p:nvSpPr>
        <p:spPr bwMode="auto">
          <a:xfrm>
            <a:off x="1524000" y="5943600"/>
            <a:ext cx="9144000" cy="152400"/>
          </a:xfrm>
          <a:prstGeom prst="rect">
            <a:avLst/>
          </a:prstGeom>
          <a:blipFill dpi="0" rotWithShape="0">
            <a:blip r:embed="rId4"/>
            <a:srcRect/>
            <a:tile tx="0" ty="0" sx="100000" sy="100000" flip="none" algn="tl"/>
          </a:blipFill>
          <a:ln>
            <a:noFill/>
          </a:ln>
          <a:effectLst>
            <a:outerShdw dist="25400" dir="162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p>
        </p:txBody>
      </p:sp>
      <p:sp>
        <p:nvSpPr>
          <p:cNvPr id="8221" name="Rectangle 4" descr="Narrow horizontal">
            <a:extLst>
              <a:ext uri="{FF2B5EF4-FFF2-40B4-BE49-F238E27FC236}">
                <a16:creationId xmlns:a16="http://schemas.microsoft.com/office/drawing/2014/main" id="{C99440E6-46F8-2751-D1EF-F1D087830CE2}"/>
              </a:ext>
            </a:extLst>
          </p:cNvPr>
          <p:cNvSpPr>
            <a:spLocks noChangeArrowheads="1"/>
          </p:cNvSpPr>
          <p:nvPr/>
        </p:nvSpPr>
        <p:spPr bwMode="auto">
          <a:xfrm>
            <a:off x="1524000" y="6407150"/>
            <a:ext cx="9144000" cy="152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8222" name="Rectangle 5" descr="Narrow horizontal">
            <a:extLst>
              <a:ext uri="{FF2B5EF4-FFF2-40B4-BE49-F238E27FC236}">
                <a16:creationId xmlns:a16="http://schemas.microsoft.com/office/drawing/2014/main" id="{5B8709F4-D3B6-4948-C76C-9D4FF790800F}"/>
              </a:ext>
            </a:extLst>
          </p:cNvPr>
          <p:cNvSpPr>
            <a:spLocks noChangeArrowheads="1"/>
          </p:cNvSpPr>
          <p:nvPr/>
        </p:nvSpPr>
        <p:spPr bwMode="auto">
          <a:xfrm>
            <a:off x="9391650" y="0"/>
            <a:ext cx="1524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66566" name="Rectangle 6" descr="Narrow horizontal">
            <a:extLst>
              <a:ext uri="{FF2B5EF4-FFF2-40B4-BE49-F238E27FC236}">
                <a16:creationId xmlns:a16="http://schemas.microsoft.com/office/drawing/2014/main" id="{042CD0A3-3714-7524-8FAE-359772B778DC}"/>
              </a:ext>
            </a:extLst>
          </p:cNvPr>
          <p:cNvSpPr>
            <a:spLocks noChangeArrowheads="1"/>
          </p:cNvSpPr>
          <p:nvPr/>
        </p:nvSpPr>
        <p:spPr bwMode="auto">
          <a:xfrm>
            <a:off x="10140950" y="0"/>
            <a:ext cx="152400" cy="6858000"/>
          </a:xfrm>
          <a:prstGeom prst="rect">
            <a:avLst/>
          </a:prstGeom>
          <a:blipFill dpi="0" rotWithShape="0">
            <a:blip r:embed="rId4"/>
            <a:srcRect/>
            <a:tile tx="0" ty="0" sx="100000" sy="100000" flip="none" algn="tl"/>
          </a:blip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p>
        </p:txBody>
      </p:sp>
      <p:sp>
        <p:nvSpPr>
          <p:cNvPr id="66567" name="Rectangle 7" descr="Narrow horizontal">
            <a:extLst>
              <a:ext uri="{FF2B5EF4-FFF2-40B4-BE49-F238E27FC236}">
                <a16:creationId xmlns:a16="http://schemas.microsoft.com/office/drawing/2014/main" id="{44A59CFA-9286-1C9A-EDF9-2B7F2A5276AA}"/>
              </a:ext>
            </a:extLst>
          </p:cNvPr>
          <p:cNvSpPr>
            <a:spLocks noChangeArrowheads="1"/>
          </p:cNvSpPr>
          <p:nvPr/>
        </p:nvSpPr>
        <p:spPr bwMode="auto">
          <a:xfrm>
            <a:off x="1524000" y="354013"/>
            <a:ext cx="9144000" cy="152400"/>
          </a:xfrm>
          <a:prstGeom prst="rect">
            <a:avLst/>
          </a:prstGeom>
          <a:blipFill dpi="0" rotWithShape="0">
            <a:blip r:embed="rId4"/>
            <a:srcRect/>
            <a:tile tx="0" ty="0" sx="100000" sy="100000" flip="none" algn="tl"/>
          </a:blipFill>
          <a:ln>
            <a:noFill/>
          </a:ln>
          <a:effectLst>
            <a:outerShdw dist="25400" dir="162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p>
        </p:txBody>
      </p:sp>
      <p:sp>
        <p:nvSpPr>
          <p:cNvPr id="8225" name="Rectangle 8" descr="Narrow horizontal">
            <a:extLst>
              <a:ext uri="{FF2B5EF4-FFF2-40B4-BE49-F238E27FC236}">
                <a16:creationId xmlns:a16="http://schemas.microsoft.com/office/drawing/2014/main" id="{BC191417-AC7D-1BA2-F1C8-1CCF3C47CDE4}"/>
              </a:ext>
            </a:extLst>
          </p:cNvPr>
          <p:cNvSpPr>
            <a:spLocks noChangeArrowheads="1"/>
          </p:cNvSpPr>
          <p:nvPr/>
        </p:nvSpPr>
        <p:spPr bwMode="auto">
          <a:xfrm>
            <a:off x="1524000" y="811213"/>
            <a:ext cx="9144000" cy="152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66569" name="Rectangle 9" descr="Narrow horizontal">
            <a:extLst>
              <a:ext uri="{FF2B5EF4-FFF2-40B4-BE49-F238E27FC236}">
                <a16:creationId xmlns:a16="http://schemas.microsoft.com/office/drawing/2014/main" id="{C8DE30B9-308D-D48F-FC94-790BC529CA84}"/>
              </a:ext>
            </a:extLst>
          </p:cNvPr>
          <p:cNvSpPr>
            <a:spLocks noChangeArrowheads="1"/>
          </p:cNvSpPr>
          <p:nvPr/>
        </p:nvSpPr>
        <p:spPr bwMode="auto">
          <a:xfrm>
            <a:off x="1847850" y="0"/>
            <a:ext cx="152400" cy="6858000"/>
          </a:xfrm>
          <a:prstGeom prst="rect">
            <a:avLst/>
          </a:prstGeom>
          <a:blipFill dpi="0" rotWithShape="0">
            <a:blip r:embed="rId4"/>
            <a:srcRect/>
            <a:tile tx="0" ty="0" sx="100000" sy="100000" flip="none" algn="tl"/>
          </a:blipFill>
          <a:ln>
            <a:noFill/>
          </a:ln>
          <a:effectLst>
            <a:outerShdw dist="25400" dir="108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p>
        </p:txBody>
      </p:sp>
      <p:sp>
        <p:nvSpPr>
          <p:cNvPr id="8227" name="Rectangle 10" descr="Narrow horizontal">
            <a:extLst>
              <a:ext uri="{FF2B5EF4-FFF2-40B4-BE49-F238E27FC236}">
                <a16:creationId xmlns:a16="http://schemas.microsoft.com/office/drawing/2014/main" id="{5EF39FD7-248E-E651-3765-BF5AEF99C9BD}"/>
              </a:ext>
            </a:extLst>
          </p:cNvPr>
          <p:cNvSpPr>
            <a:spLocks noChangeArrowheads="1"/>
          </p:cNvSpPr>
          <p:nvPr/>
        </p:nvSpPr>
        <p:spPr bwMode="auto">
          <a:xfrm>
            <a:off x="2597150" y="0"/>
            <a:ext cx="1524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8228" name="Picture 11" descr="IndiaGif">
            <a:extLst>
              <a:ext uri="{FF2B5EF4-FFF2-40B4-BE49-F238E27FC236}">
                <a16:creationId xmlns:a16="http://schemas.microsoft.com/office/drawing/2014/main" id="{462F9E2B-37F1-A812-9A37-5BCFBFB68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143001"/>
            <a:ext cx="47244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29" name="Group 12">
            <a:extLst>
              <a:ext uri="{FF2B5EF4-FFF2-40B4-BE49-F238E27FC236}">
                <a16:creationId xmlns:a16="http://schemas.microsoft.com/office/drawing/2014/main" id="{6092ED6E-6346-3572-7516-50FB7879E720}"/>
              </a:ext>
            </a:extLst>
          </p:cNvPr>
          <p:cNvGrpSpPr>
            <a:grpSpLocks/>
          </p:cNvGrpSpPr>
          <p:nvPr/>
        </p:nvGrpSpPr>
        <p:grpSpPr bwMode="auto">
          <a:xfrm>
            <a:off x="1828800" y="76201"/>
            <a:ext cx="947738" cy="912813"/>
            <a:chOff x="192" y="121"/>
            <a:chExt cx="597" cy="575"/>
          </a:xfrm>
        </p:grpSpPr>
        <p:sp>
          <p:nvSpPr>
            <p:cNvPr id="8329" name="Rectangle 13">
              <a:extLst>
                <a:ext uri="{FF2B5EF4-FFF2-40B4-BE49-F238E27FC236}">
                  <a16:creationId xmlns:a16="http://schemas.microsoft.com/office/drawing/2014/main" id="{66E0A219-0D79-501D-F248-FA8C93D4F446}"/>
                </a:ext>
              </a:extLst>
            </p:cNvPr>
            <p:cNvSpPr>
              <a:spLocks noChangeArrowheads="1"/>
            </p:cNvSpPr>
            <p:nvPr/>
          </p:nvSpPr>
          <p:spPr bwMode="auto">
            <a:xfrm>
              <a:off x="204" y="121"/>
              <a:ext cx="564" cy="124"/>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BADRINATH</a:t>
              </a:r>
            </a:p>
          </p:txBody>
        </p:sp>
        <p:sp>
          <p:nvSpPr>
            <p:cNvPr id="8330" name="Rectangle 14">
              <a:extLst>
                <a:ext uri="{FF2B5EF4-FFF2-40B4-BE49-F238E27FC236}">
                  <a16:creationId xmlns:a16="http://schemas.microsoft.com/office/drawing/2014/main" id="{3C072B05-94A9-2EEE-48B4-A3B1404FDE97}"/>
                </a:ext>
              </a:extLst>
            </p:cNvPr>
            <p:cNvSpPr>
              <a:spLocks noChangeArrowheads="1"/>
            </p:cNvSpPr>
            <p:nvPr/>
          </p:nvSpPr>
          <p:spPr bwMode="auto">
            <a:xfrm>
              <a:off x="204" y="591"/>
              <a:ext cx="564" cy="105"/>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VISHNU</a:t>
              </a:r>
            </a:p>
          </p:txBody>
        </p:sp>
        <p:graphicFrame>
          <p:nvGraphicFramePr>
            <p:cNvPr id="8218" name="Object 15">
              <a:extLst>
                <a:ext uri="{FF2B5EF4-FFF2-40B4-BE49-F238E27FC236}">
                  <a16:creationId xmlns:a16="http://schemas.microsoft.com/office/drawing/2014/main" id="{DB8B5E96-E2D2-89CD-2202-46881910C0C5}"/>
                </a:ext>
              </a:extLst>
            </p:cNvPr>
            <p:cNvGraphicFramePr>
              <a:graphicFrameLocks noChangeAspect="1"/>
            </p:cNvGraphicFramePr>
            <p:nvPr/>
          </p:nvGraphicFramePr>
          <p:xfrm>
            <a:off x="192" y="215"/>
            <a:ext cx="597" cy="405"/>
          </p:xfrm>
          <a:graphic>
            <a:graphicData uri="http://schemas.openxmlformats.org/presentationml/2006/ole">
              <mc:AlternateContent xmlns:mc="http://schemas.openxmlformats.org/markup-compatibility/2006">
                <mc:Choice xmlns:v="urn:schemas-microsoft-com:vml" Requires="v">
                  <p:oleObj name="CorelDRAW" r:id="rId6" imgW="1130300" imgH="774700" progId="CorelDRAW.Graphic.11">
                    <p:embed/>
                  </p:oleObj>
                </mc:Choice>
                <mc:Fallback>
                  <p:oleObj name="CorelDRAW" r:id="rId6" imgW="1130300" imgH="774700" progId="CorelDRAW.Graphic.11">
                    <p:embed/>
                    <p:pic>
                      <p:nvPicPr>
                        <p:cNvPr id="8218" name="Object 15">
                          <a:extLst>
                            <a:ext uri="{FF2B5EF4-FFF2-40B4-BE49-F238E27FC236}">
                              <a16:creationId xmlns:a16="http://schemas.microsoft.com/office/drawing/2014/main" id="{DB8B5E96-E2D2-89CD-2202-46881910C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215"/>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0" name="Group 16">
            <a:extLst>
              <a:ext uri="{FF2B5EF4-FFF2-40B4-BE49-F238E27FC236}">
                <a16:creationId xmlns:a16="http://schemas.microsoft.com/office/drawing/2014/main" id="{951337EE-7AE6-F714-BFF0-9B6D74A16AC6}"/>
              </a:ext>
            </a:extLst>
          </p:cNvPr>
          <p:cNvGrpSpPr>
            <a:grpSpLocks/>
          </p:cNvGrpSpPr>
          <p:nvPr/>
        </p:nvGrpSpPr>
        <p:grpSpPr bwMode="auto">
          <a:xfrm>
            <a:off x="3852864" y="195263"/>
            <a:ext cx="947737" cy="919162"/>
            <a:chOff x="1467" y="123"/>
            <a:chExt cx="597" cy="579"/>
          </a:xfrm>
        </p:grpSpPr>
        <p:sp>
          <p:nvSpPr>
            <p:cNvPr id="8327" name="Rectangle 17">
              <a:extLst>
                <a:ext uri="{FF2B5EF4-FFF2-40B4-BE49-F238E27FC236}">
                  <a16:creationId xmlns:a16="http://schemas.microsoft.com/office/drawing/2014/main" id="{AAB0BA38-9EAA-4C80-1F2D-29B310C135AA}"/>
                </a:ext>
              </a:extLst>
            </p:cNvPr>
            <p:cNvSpPr>
              <a:spLocks noChangeArrowheads="1"/>
            </p:cNvSpPr>
            <p:nvPr/>
          </p:nvSpPr>
          <p:spPr bwMode="auto">
            <a:xfrm>
              <a:off x="1479" y="123"/>
              <a:ext cx="568" cy="124"/>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AMARNATH</a:t>
              </a:r>
            </a:p>
          </p:txBody>
        </p:sp>
        <p:sp>
          <p:nvSpPr>
            <p:cNvPr id="8328" name="Rectangle 18">
              <a:extLst>
                <a:ext uri="{FF2B5EF4-FFF2-40B4-BE49-F238E27FC236}">
                  <a16:creationId xmlns:a16="http://schemas.microsoft.com/office/drawing/2014/main" id="{9EE9CE67-69E8-47F3-B603-7C72FA4E2BBF}"/>
                </a:ext>
              </a:extLst>
            </p:cNvPr>
            <p:cNvSpPr>
              <a:spLocks noChangeArrowheads="1"/>
            </p:cNvSpPr>
            <p:nvPr/>
          </p:nvSpPr>
          <p:spPr bwMode="auto">
            <a:xfrm>
              <a:off x="1479" y="597"/>
              <a:ext cx="564" cy="105"/>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SHIVA</a:t>
              </a:r>
            </a:p>
          </p:txBody>
        </p:sp>
        <p:graphicFrame>
          <p:nvGraphicFramePr>
            <p:cNvPr id="8217" name="Object 19">
              <a:extLst>
                <a:ext uri="{FF2B5EF4-FFF2-40B4-BE49-F238E27FC236}">
                  <a16:creationId xmlns:a16="http://schemas.microsoft.com/office/drawing/2014/main" id="{DECEA5CE-A58B-419E-B5A4-54D83290EB29}"/>
                </a:ext>
              </a:extLst>
            </p:cNvPr>
            <p:cNvGraphicFramePr>
              <a:graphicFrameLocks noChangeAspect="1"/>
            </p:cNvGraphicFramePr>
            <p:nvPr/>
          </p:nvGraphicFramePr>
          <p:xfrm>
            <a:off x="1467" y="215"/>
            <a:ext cx="597" cy="405"/>
          </p:xfrm>
          <a:graphic>
            <a:graphicData uri="http://schemas.openxmlformats.org/presentationml/2006/ole">
              <mc:AlternateContent xmlns:mc="http://schemas.openxmlformats.org/markup-compatibility/2006">
                <mc:Choice xmlns:v="urn:schemas-microsoft-com:vml" Requires="v">
                  <p:oleObj name="CorelDRAW" r:id="rId8" imgW="1130300" imgH="774700" progId="CorelDRAW.Graphic.11">
                    <p:embed/>
                  </p:oleObj>
                </mc:Choice>
                <mc:Fallback>
                  <p:oleObj name="CorelDRAW" r:id="rId8" imgW="1130300" imgH="774700" progId="CorelDRAW.Graphic.11">
                    <p:embed/>
                    <p:pic>
                      <p:nvPicPr>
                        <p:cNvPr id="8217" name="Object 19">
                          <a:extLst>
                            <a:ext uri="{FF2B5EF4-FFF2-40B4-BE49-F238E27FC236}">
                              <a16:creationId xmlns:a16="http://schemas.microsoft.com/office/drawing/2014/main" id="{DECEA5CE-A58B-419E-B5A4-54D83290EB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7" y="215"/>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1" name="Group 20">
            <a:extLst>
              <a:ext uri="{FF2B5EF4-FFF2-40B4-BE49-F238E27FC236}">
                <a16:creationId xmlns:a16="http://schemas.microsoft.com/office/drawing/2014/main" id="{165DD45B-A311-2867-6488-0D718E72D493}"/>
              </a:ext>
            </a:extLst>
          </p:cNvPr>
          <p:cNvGrpSpPr>
            <a:grpSpLocks/>
          </p:cNvGrpSpPr>
          <p:nvPr/>
        </p:nvGrpSpPr>
        <p:grpSpPr bwMode="auto">
          <a:xfrm>
            <a:off x="4953000" y="190501"/>
            <a:ext cx="947738" cy="917575"/>
            <a:chOff x="2208" y="120"/>
            <a:chExt cx="597" cy="578"/>
          </a:xfrm>
        </p:grpSpPr>
        <p:sp>
          <p:nvSpPr>
            <p:cNvPr id="8325" name="Rectangle 21">
              <a:extLst>
                <a:ext uri="{FF2B5EF4-FFF2-40B4-BE49-F238E27FC236}">
                  <a16:creationId xmlns:a16="http://schemas.microsoft.com/office/drawing/2014/main" id="{5A75B810-DBC6-AF1C-D95F-E7022410325D}"/>
                </a:ext>
              </a:extLst>
            </p:cNvPr>
            <p:cNvSpPr>
              <a:spLocks noChangeArrowheads="1"/>
            </p:cNvSpPr>
            <p:nvPr/>
          </p:nvSpPr>
          <p:spPr bwMode="auto">
            <a:xfrm>
              <a:off x="2220" y="602"/>
              <a:ext cx="564" cy="96"/>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600">
                  <a:latin typeface="Arial" panose="020B0604020202020204" pitchFamily="34" charset="0"/>
                </a:rPr>
                <a:t>VISHNU &amp; BRAHMA</a:t>
              </a:r>
            </a:p>
          </p:txBody>
        </p:sp>
        <p:sp>
          <p:nvSpPr>
            <p:cNvPr id="8326" name="Rectangle 22">
              <a:extLst>
                <a:ext uri="{FF2B5EF4-FFF2-40B4-BE49-F238E27FC236}">
                  <a16:creationId xmlns:a16="http://schemas.microsoft.com/office/drawing/2014/main" id="{122EEEFD-E211-B7F2-81B4-E01ED34A26A0}"/>
                </a:ext>
              </a:extLst>
            </p:cNvPr>
            <p:cNvSpPr>
              <a:spLocks noChangeArrowheads="1"/>
            </p:cNvSpPr>
            <p:nvPr/>
          </p:nvSpPr>
          <p:spPr bwMode="auto">
            <a:xfrm>
              <a:off x="2220" y="120"/>
              <a:ext cx="568" cy="124"/>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HARIDWAR</a:t>
              </a:r>
            </a:p>
          </p:txBody>
        </p:sp>
        <p:graphicFrame>
          <p:nvGraphicFramePr>
            <p:cNvPr id="8216" name="Object 23">
              <a:extLst>
                <a:ext uri="{FF2B5EF4-FFF2-40B4-BE49-F238E27FC236}">
                  <a16:creationId xmlns:a16="http://schemas.microsoft.com/office/drawing/2014/main" id="{30A29653-651C-512B-5180-6F928367783C}"/>
                </a:ext>
              </a:extLst>
            </p:cNvPr>
            <p:cNvGraphicFramePr>
              <a:graphicFrameLocks noChangeAspect="1"/>
            </p:cNvGraphicFramePr>
            <p:nvPr/>
          </p:nvGraphicFramePr>
          <p:xfrm>
            <a:off x="2208" y="215"/>
            <a:ext cx="597" cy="405"/>
          </p:xfrm>
          <a:graphic>
            <a:graphicData uri="http://schemas.openxmlformats.org/presentationml/2006/ole">
              <mc:AlternateContent xmlns:mc="http://schemas.openxmlformats.org/markup-compatibility/2006">
                <mc:Choice xmlns:v="urn:schemas-microsoft-com:vml" Requires="v">
                  <p:oleObj name="CorelDRAW" r:id="rId10" imgW="1130300" imgH="774700" progId="CorelDRAW.Graphic.11">
                    <p:embed/>
                  </p:oleObj>
                </mc:Choice>
                <mc:Fallback>
                  <p:oleObj name="CorelDRAW" r:id="rId10" imgW="1130300" imgH="774700" progId="CorelDRAW.Graphic.11">
                    <p:embed/>
                    <p:pic>
                      <p:nvPicPr>
                        <p:cNvPr id="8216" name="Object 23">
                          <a:extLst>
                            <a:ext uri="{FF2B5EF4-FFF2-40B4-BE49-F238E27FC236}">
                              <a16:creationId xmlns:a16="http://schemas.microsoft.com/office/drawing/2014/main" id="{30A29653-651C-512B-5180-6F92836778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8" y="215"/>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2" name="Group 24">
            <a:extLst>
              <a:ext uri="{FF2B5EF4-FFF2-40B4-BE49-F238E27FC236}">
                <a16:creationId xmlns:a16="http://schemas.microsoft.com/office/drawing/2014/main" id="{275D5CAE-CA63-C6AF-83F4-1C778CBAC3BC}"/>
              </a:ext>
            </a:extLst>
          </p:cNvPr>
          <p:cNvGrpSpPr>
            <a:grpSpLocks/>
          </p:cNvGrpSpPr>
          <p:nvPr/>
        </p:nvGrpSpPr>
        <p:grpSpPr bwMode="auto">
          <a:xfrm>
            <a:off x="6062664" y="190500"/>
            <a:ext cx="947737" cy="914400"/>
            <a:chOff x="2880" y="120"/>
            <a:chExt cx="597" cy="576"/>
          </a:xfrm>
        </p:grpSpPr>
        <p:sp>
          <p:nvSpPr>
            <p:cNvPr id="8323" name="Rectangle 25">
              <a:extLst>
                <a:ext uri="{FF2B5EF4-FFF2-40B4-BE49-F238E27FC236}">
                  <a16:creationId xmlns:a16="http://schemas.microsoft.com/office/drawing/2014/main" id="{FDABA76C-3530-7D2D-2199-8479ADBE64BD}"/>
                </a:ext>
              </a:extLst>
            </p:cNvPr>
            <p:cNvSpPr>
              <a:spLocks noChangeArrowheads="1"/>
            </p:cNvSpPr>
            <p:nvPr/>
          </p:nvSpPr>
          <p:spPr bwMode="auto">
            <a:xfrm>
              <a:off x="2888" y="120"/>
              <a:ext cx="568" cy="124"/>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RISHIKESH</a:t>
              </a:r>
            </a:p>
          </p:txBody>
        </p:sp>
        <p:sp>
          <p:nvSpPr>
            <p:cNvPr id="8324" name="Rectangle 26">
              <a:extLst>
                <a:ext uri="{FF2B5EF4-FFF2-40B4-BE49-F238E27FC236}">
                  <a16:creationId xmlns:a16="http://schemas.microsoft.com/office/drawing/2014/main" id="{D384864E-17F8-906A-5D11-947857F686FD}"/>
                </a:ext>
              </a:extLst>
            </p:cNvPr>
            <p:cNvSpPr>
              <a:spLocks noChangeArrowheads="1"/>
            </p:cNvSpPr>
            <p:nvPr/>
          </p:nvSpPr>
          <p:spPr bwMode="auto">
            <a:xfrm>
              <a:off x="2892" y="600"/>
              <a:ext cx="564" cy="96"/>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600">
                  <a:latin typeface="Arial" panose="020B0604020202020204" pitchFamily="34" charset="0"/>
                </a:rPr>
                <a:t>VISHNU</a:t>
              </a:r>
            </a:p>
          </p:txBody>
        </p:sp>
        <p:graphicFrame>
          <p:nvGraphicFramePr>
            <p:cNvPr id="8215" name="Object 27">
              <a:extLst>
                <a:ext uri="{FF2B5EF4-FFF2-40B4-BE49-F238E27FC236}">
                  <a16:creationId xmlns:a16="http://schemas.microsoft.com/office/drawing/2014/main" id="{DF5C1F6A-03FC-F898-FF99-6484FD6000E6}"/>
                </a:ext>
              </a:extLst>
            </p:cNvPr>
            <p:cNvGraphicFramePr>
              <a:graphicFrameLocks noChangeAspect="1"/>
            </p:cNvGraphicFramePr>
            <p:nvPr/>
          </p:nvGraphicFramePr>
          <p:xfrm>
            <a:off x="2880" y="215"/>
            <a:ext cx="597" cy="405"/>
          </p:xfrm>
          <a:graphic>
            <a:graphicData uri="http://schemas.openxmlformats.org/presentationml/2006/ole">
              <mc:AlternateContent xmlns:mc="http://schemas.openxmlformats.org/markup-compatibility/2006">
                <mc:Choice xmlns:v="urn:schemas-microsoft-com:vml" Requires="v">
                  <p:oleObj name="CorelDRAW" r:id="rId12" imgW="1130300" imgH="774700" progId="CorelDRAW.Graphic.11">
                    <p:embed/>
                  </p:oleObj>
                </mc:Choice>
                <mc:Fallback>
                  <p:oleObj name="CorelDRAW" r:id="rId12" imgW="1130300" imgH="774700" progId="CorelDRAW.Graphic.11">
                    <p:embed/>
                    <p:pic>
                      <p:nvPicPr>
                        <p:cNvPr id="8215" name="Object 27">
                          <a:extLst>
                            <a:ext uri="{FF2B5EF4-FFF2-40B4-BE49-F238E27FC236}">
                              <a16:creationId xmlns:a16="http://schemas.microsoft.com/office/drawing/2014/main" id="{DF5C1F6A-03FC-F898-FF99-6484FD6000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0" y="215"/>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3" name="Group 28">
            <a:extLst>
              <a:ext uri="{FF2B5EF4-FFF2-40B4-BE49-F238E27FC236}">
                <a16:creationId xmlns:a16="http://schemas.microsoft.com/office/drawing/2014/main" id="{6577EA3C-974A-9F9F-97B7-DC3B38624DE4}"/>
              </a:ext>
            </a:extLst>
          </p:cNvPr>
          <p:cNvGrpSpPr>
            <a:grpSpLocks/>
          </p:cNvGrpSpPr>
          <p:nvPr/>
        </p:nvGrpSpPr>
        <p:grpSpPr bwMode="auto">
          <a:xfrm>
            <a:off x="8229600" y="190500"/>
            <a:ext cx="947738" cy="914400"/>
            <a:chOff x="4224" y="120"/>
            <a:chExt cx="597" cy="576"/>
          </a:xfrm>
        </p:grpSpPr>
        <p:sp>
          <p:nvSpPr>
            <p:cNvPr id="8321" name="Rectangle 29">
              <a:extLst>
                <a:ext uri="{FF2B5EF4-FFF2-40B4-BE49-F238E27FC236}">
                  <a16:creationId xmlns:a16="http://schemas.microsoft.com/office/drawing/2014/main" id="{2C0C516E-D623-4AEA-ECF4-2672A4E71E5D}"/>
                </a:ext>
              </a:extLst>
            </p:cNvPr>
            <p:cNvSpPr>
              <a:spLocks noChangeArrowheads="1"/>
            </p:cNvSpPr>
            <p:nvPr/>
          </p:nvSpPr>
          <p:spPr bwMode="auto">
            <a:xfrm>
              <a:off x="4232" y="600"/>
              <a:ext cx="576"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600">
                  <a:latin typeface="Arial" panose="020B0604020202020204" pitchFamily="34" charset="0"/>
                </a:rPr>
                <a:t>KRISHNA</a:t>
              </a:r>
            </a:p>
          </p:txBody>
        </p:sp>
        <p:sp>
          <p:nvSpPr>
            <p:cNvPr id="8322" name="Rectangle 30">
              <a:extLst>
                <a:ext uri="{FF2B5EF4-FFF2-40B4-BE49-F238E27FC236}">
                  <a16:creationId xmlns:a16="http://schemas.microsoft.com/office/drawing/2014/main" id="{107F41CC-4029-01DE-92E4-077B7E8789F6}"/>
                </a:ext>
              </a:extLst>
            </p:cNvPr>
            <p:cNvSpPr>
              <a:spLocks noChangeArrowheads="1"/>
            </p:cNvSpPr>
            <p:nvPr/>
          </p:nvSpPr>
          <p:spPr bwMode="auto">
            <a:xfrm>
              <a:off x="4232" y="120"/>
              <a:ext cx="568" cy="124"/>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MATHURA</a:t>
              </a:r>
            </a:p>
          </p:txBody>
        </p:sp>
        <p:graphicFrame>
          <p:nvGraphicFramePr>
            <p:cNvPr id="8214" name="Object 31">
              <a:extLst>
                <a:ext uri="{FF2B5EF4-FFF2-40B4-BE49-F238E27FC236}">
                  <a16:creationId xmlns:a16="http://schemas.microsoft.com/office/drawing/2014/main" id="{94D806F8-BC8B-BA86-FDE5-9DDB5C034976}"/>
                </a:ext>
              </a:extLst>
            </p:cNvPr>
            <p:cNvGraphicFramePr>
              <a:graphicFrameLocks noChangeAspect="1"/>
            </p:cNvGraphicFramePr>
            <p:nvPr/>
          </p:nvGraphicFramePr>
          <p:xfrm>
            <a:off x="4224" y="215"/>
            <a:ext cx="597" cy="405"/>
          </p:xfrm>
          <a:graphic>
            <a:graphicData uri="http://schemas.openxmlformats.org/presentationml/2006/ole">
              <mc:AlternateContent xmlns:mc="http://schemas.openxmlformats.org/markup-compatibility/2006">
                <mc:Choice xmlns:v="urn:schemas-microsoft-com:vml" Requires="v">
                  <p:oleObj name="CorelDRAW" r:id="rId14" imgW="1130300" imgH="774700" progId="CorelDRAW.Graphic.11">
                    <p:embed/>
                  </p:oleObj>
                </mc:Choice>
                <mc:Fallback>
                  <p:oleObj name="CorelDRAW" r:id="rId14" imgW="1130300" imgH="774700" progId="CorelDRAW.Graphic.11">
                    <p:embed/>
                    <p:pic>
                      <p:nvPicPr>
                        <p:cNvPr id="8214" name="Object 31">
                          <a:extLst>
                            <a:ext uri="{FF2B5EF4-FFF2-40B4-BE49-F238E27FC236}">
                              <a16:creationId xmlns:a16="http://schemas.microsoft.com/office/drawing/2014/main" id="{94D806F8-BC8B-BA86-FDE5-9DDB5C03497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24" y="215"/>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4" name="Group 32">
            <a:extLst>
              <a:ext uri="{FF2B5EF4-FFF2-40B4-BE49-F238E27FC236}">
                <a16:creationId xmlns:a16="http://schemas.microsoft.com/office/drawing/2014/main" id="{2BC44554-F485-0095-EB03-1D6E42D874B6}"/>
              </a:ext>
            </a:extLst>
          </p:cNvPr>
          <p:cNvGrpSpPr>
            <a:grpSpLocks/>
          </p:cNvGrpSpPr>
          <p:nvPr/>
        </p:nvGrpSpPr>
        <p:grpSpPr bwMode="auto">
          <a:xfrm>
            <a:off x="7162800" y="190500"/>
            <a:ext cx="947738" cy="914400"/>
            <a:chOff x="3552" y="120"/>
            <a:chExt cx="597" cy="576"/>
          </a:xfrm>
        </p:grpSpPr>
        <p:sp>
          <p:nvSpPr>
            <p:cNvPr id="8319" name="Rectangle 33">
              <a:extLst>
                <a:ext uri="{FF2B5EF4-FFF2-40B4-BE49-F238E27FC236}">
                  <a16:creationId xmlns:a16="http://schemas.microsoft.com/office/drawing/2014/main" id="{B6D5C931-8FED-7D80-D118-DC1BF3A1050C}"/>
                </a:ext>
              </a:extLst>
            </p:cNvPr>
            <p:cNvSpPr>
              <a:spLocks noChangeArrowheads="1"/>
            </p:cNvSpPr>
            <p:nvPr/>
          </p:nvSpPr>
          <p:spPr bwMode="auto">
            <a:xfrm>
              <a:off x="3564" y="600"/>
              <a:ext cx="564" cy="96"/>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600">
                  <a:latin typeface="Arial" panose="020B0604020202020204" pitchFamily="34" charset="0"/>
                </a:rPr>
                <a:t>BRAHMA</a:t>
              </a:r>
            </a:p>
          </p:txBody>
        </p:sp>
        <p:sp>
          <p:nvSpPr>
            <p:cNvPr id="8320" name="Rectangle 34">
              <a:extLst>
                <a:ext uri="{FF2B5EF4-FFF2-40B4-BE49-F238E27FC236}">
                  <a16:creationId xmlns:a16="http://schemas.microsoft.com/office/drawing/2014/main" id="{98975336-A070-28EE-40E1-497A25305DE6}"/>
                </a:ext>
              </a:extLst>
            </p:cNvPr>
            <p:cNvSpPr>
              <a:spLocks noChangeArrowheads="1"/>
            </p:cNvSpPr>
            <p:nvPr/>
          </p:nvSpPr>
          <p:spPr bwMode="auto">
            <a:xfrm>
              <a:off x="3564" y="120"/>
              <a:ext cx="568" cy="124"/>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ALLAHABAD</a:t>
              </a:r>
            </a:p>
          </p:txBody>
        </p:sp>
        <p:graphicFrame>
          <p:nvGraphicFramePr>
            <p:cNvPr id="8213" name="Object 35">
              <a:extLst>
                <a:ext uri="{FF2B5EF4-FFF2-40B4-BE49-F238E27FC236}">
                  <a16:creationId xmlns:a16="http://schemas.microsoft.com/office/drawing/2014/main" id="{BE32A16E-BD2D-D2EC-26A7-A2876354DC36}"/>
                </a:ext>
              </a:extLst>
            </p:cNvPr>
            <p:cNvGraphicFramePr>
              <a:graphicFrameLocks noChangeAspect="1"/>
            </p:cNvGraphicFramePr>
            <p:nvPr/>
          </p:nvGraphicFramePr>
          <p:xfrm>
            <a:off x="3552" y="215"/>
            <a:ext cx="597" cy="405"/>
          </p:xfrm>
          <a:graphic>
            <a:graphicData uri="http://schemas.openxmlformats.org/presentationml/2006/ole">
              <mc:AlternateContent xmlns:mc="http://schemas.openxmlformats.org/markup-compatibility/2006">
                <mc:Choice xmlns:v="urn:schemas-microsoft-com:vml" Requires="v">
                  <p:oleObj name="CorelDRAW" r:id="rId16" imgW="1130300" imgH="774700" progId="CorelDRAW.Graphic.11">
                    <p:embed/>
                  </p:oleObj>
                </mc:Choice>
                <mc:Fallback>
                  <p:oleObj name="CorelDRAW" r:id="rId16" imgW="1130300" imgH="774700" progId="CorelDRAW.Graphic.11">
                    <p:embed/>
                    <p:pic>
                      <p:nvPicPr>
                        <p:cNvPr id="8213" name="Object 35">
                          <a:extLst>
                            <a:ext uri="{FF2B5EF4-FFF2-40B4-BE49-F238E27FC236}">
                              <a16:creationId xmlns:a16="http://schemas.microsoft.com/office/drawing/2014/main" id="{BE32A16E-BD2D-D2EC-26A7-A2876354DC3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52" y="215"/>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5" name="Group 36">
            <a:extLst>
              <a:ext uri="{FF2B5EF4-FFF2-40B4-BE49-F238E27FC236}">
                <a16:creationId xmlns:a16="http://schemas.microsoft.com/office/drawing/2014/main" id="{B2818D63-6720-EFF5-65F2-01520B34089E}"/>
              </a:ext>
            </a:extLst>
          </p:cNvPr>
          <p:cNvGrpSpPr>
            <a:grpSpLocks/>
          </p:cNvGrpSpPr>
          <p:nvPr/>
        </p:nvGrpSpPr>
        <p:grpSpPr bwMode="auto">
          <a:xfrm>
            <a:off x="9377364" y="76200"/>
            <a:ext cx="947737" cy="914400"/>
            <a:chOff x="4944" y="120"/>
            <a:chExt cx="597" cy="576"/>
          </a:xfrm>
        </p:grpSpPr>
        <p:sp>
          <p:nvSpPr>
            <p:cNvPr id="8317" name="Rectangle 37">
              <a:extLst>
                <a:ext uri="{FF2B5EF4-FFF2-40B4-BE49-F238E27FC236}">
                  <a16:creationId xmlns:a16="http://schemas.microsoft.com/office/drawing/2014/main" id="{27DAC14D-2D31-5813-4D02-AF42465C8BCD}"/>
                </a:ext>
              </a:extLst>
            </p:cNvPr>
            <p:cNvSpPr>
              <a:spLocks noChangeArrowheads="1"/>
            </p:cNvSpPr>
            <p:nvPr/>
          </p:nvSpPr>
          <p:spPr bwMode="auto">
            <a:xfrm>
              <a:off x="4952" y="120"/>
              <a:ext cx="568" cy="124"/>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BODH GAYA</a:t>
              </a:r>
            </a:p>
          </p:txBody>
        </p:sp>
        <p:sp>
          <p:nvSpPr>
            <p:cNvPr id="8318" name="Rectangle 38">
              <a:extLst>
                <a:ext uri="{FF2B5EF4-FFF2-40B4-BE49-F238E27FC236}">
                  <a16:creationId xmlns:a16="http://schemas.microsoft.com/office/drawing/2014/main" id="{66C5A39C-774B-CB96-76B2-3EB1B130790C}"/>
                </a:ext>
              </a:extLst>
            </p:cNvPr>
            <p:cNvSpPr>
              <a:spLocks noChangeArrowheads="1"/>
            </p:cNvSpPr>
            <p:nvPr/>
          </p:nvSpPr>
          <p:spPr bwMode="auto">
            <a:xfrm>
              <a:off x="4952" y="600"/>
              <a:ext cx="576"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600">
                  <a:latin typeface="Arial" panose="020B0604020202020204" pitchFamily="34" charset="0"/>
                </a:rPr>
                <a:t>BUDDHA</a:t>
              </a:r>
            </a:p>
          </p:txBody>
        </p:sp>
        <p:graphicFrame>
          <p:nvGraphicFramePr>
            <p:cNvPr id="8212" name="Object 39">
              <a:extLst>
                <a:ext uri="{FF2B5EF4-FFF2-40B4-BE49-F238E27FC236}">
                  <a16:creationId xmlns:a16="http://schemas.microsoft.com/office/drawing/2014/main" id="{F0FF929E-89F6-43C4-AEA9-E90619094869}"/>
                </a:ext>
              </a:extLst>
            </p:cNvPr>
            <p:cNvGraphicFramePr>
              <a:graphicFrameLocks noChangeAspect="1"/>
            </p:cNvGraphicFramePr>
            <p:nvPr/>
          </p:nvGraphicFramePr>
          <p:xfrm>
            <a:off x="4944" y="219"/>
            <a:ext cx="597" cy="405"/>
          </p:xfrm>
          <a:graphic>
            <a:graphicData uri="http://schemas.openxmlformats.org/presentationml/2006/ole">
              <mc:AlternateContent xmlns:mc="http://schemas.openxmlformats.org/markup-compatibility/2006">
                <mc:Choice xmlns:v="urn:schemas-microsoft-com:vml" Requires="v">
                  <p:oleObj name="CorelDRAW" r:id="rId18" imgW="1130300" imgH="774700" progId="CorelDRAW.Graphic.11">
                    <p:embed/>
                  </p:oleObj>
                </mc:Choice>
                <mc:Fallback>
                  <p:oleObj name="CorelDRAW" r:id="rId18" imgW="1130300" imgH="774700" progId="CorelDRAW.Graphic.11">
                    <p:embed/>
                    <p:pic>
                      <p:nvPicPr>
                        <p:cNvPr id="8212" name="Object 39">
                          <a:extLst>
                            <a:ext uri="{FF2B5EF4-FFF2-40B4-BE49-F238E27FC236}">
                              <a16:creationId xmlns:a16="http://schemas.microsoft.com/office/drawing/2014/main" id="{F0FF929E-89F6-43C4-AEA9-E9061909486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44" y="219"/>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6" name="Group 40">
            <a:extLst>
              <a:ext uri="{FF2B5EF4-FFF2-40B4-BE49-F238E27FC236}">
                <a16:creationId xmlns:a16="http://schemas.microsoft.com/office/drawing/2014/main" id="{019DD874-8105-AF7C-C020-8D5DDF26A36B}"/>
              </a:ext>
            </a:extLst>
          </p:cNvPr>
          <p:cNvGrpSpPr>
            <a:grpSpLocks/>
          </p:cNvGrpSpPr>
          <p:nvPr/>
        </p:nvGrpSpPr>
        <p:grpSpPr bwMode="auto">
          <a:xfrm>
            <a:off x="1828800" y="1066800"/>
            <a:ext cx="947738" cy="914400"/>
            <a:chOff x="192" y="768"/>
            <a:chExt cx="597" cy="576"/>
          </a:xfrm>
        </p:grpSpPr>
        <p:sp>
          <p:nvSpPr>
            <p:cNvPr id="8315" name="Rectangle 41">
              <a:extLst>
                <a:ext uri="{FF2B5EF4-FFF2-40B4-BE49-F238E27FC236}">
                  <a16:creationId xmlns:a16="http://schemas.microsoft.com/office/drawing/2014/main" id="{DE0F2F59-D7A9-03BA-928F-F7AEA733077C}"/>
                </a:ext>
              </a:extLst>
            </p:cNvPr>
            <p:cNvSpPr>
              <a:spLocks noChangeArrowheads="1"/>
            </p:cNvSpPr>
            <p:nvPr/>
          </p:nvSpPr>
          <p:spPr bwMode="auto">
            <a:xfrm>
              <a:off x="204" y="768"/>
              <a:ext cx="564" cy="124"/>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KHEDARNATH</a:t>
              </a:r>
            </a:p>
          </p:txBody>
        </p:sp>
        <p:sp>
          <p:nvSpPr>
            <p:cNvPr id="8316" name="Rectangle 42">
              <a:extLst>
                <a:ext uri="{FF2B5EF4-FFF2-40B4-BE49-F238E27FC236}">
                  <a16:creationId xmlns:a16="http://schemas.microsoft.com/office/drawing/2014/main" id="{94200B77-A6F7-464B-AB07-2EABF010C0FA}"/>
                </a:ext>
              </a:extLst>
            </p:cNvPr>
            <p:cNvSpPr>
              <a:spLocks noChangeArrowheads="1"/>
            </p:cNvSpPr>
            <p:nvPr/>
          </p:nvSpPr>
          <p:spPr bwMode="auto">
            <a:xfrm>
              <a:off x="204" y="1239"/>
              <a:ext cx="564" cy="105"/>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SHIVA</a:t>
              </a:r>
            </a:p>
          </p:txBody>
        </p:sp>
        <p:graphicFrame>
          <p:nvGraphicFramePr>
            <p:cNvPr id="8211" name="Object 43">
              <a:extLst>
                <a:ext uri="{FF2B5EF4-FFF2-40B4-BE49-F238E27FC236}">
                  <a16:creationId xmlns:a16="http://schemas.microsoft.com/office/drawing/2014/main" id="{ACCC05A2-7832-F2A6-ADA4-BF16FE0BB7CC}"/>
                </a:ext>
              </a:extLst>
            </p:cNvPr>
            <p:cNvGraphicFramePr>
              <a:graphicFrameLocks noChangeAspect="1"/>
            </p:cNvGraphicFramePr>
            <p:nvPr/>
          </p:nvGraphicFramePr>
          <p:xfrm>
            <a:off x="192" y="864"/>
            <a:ext cx="597" cy="405"/>
          </p:xfrm>
          <a:graphic>
            <a:graphicData uri="http://schemas.openxmlformats.org/presentationml/2006/ole">
              <mc:AlternateContent xmlns:mc="http://schemas.openxmlformats.org/markup-compatibility/2006">
                <mc:Choice xmlns:v="urn:schemas-microsoft-com:vml" Requires="v">
                  <p:oleObj name="CorelDRAW" r:id="rId20" imgW="1130300" imgH="774700" progId="CorelDRAW.Graphic.11">
                    <p:embed/>
                  </p:oleObj>
                </mc:Choice>
                <mc:Fallback>
                  <p:oleObj name="CorelDRAW" r:id="rId20" imgW="1130300" imgH="774700" progId="CorelDRAW.Graphic.11">
                    <p:embed/>
                    <p:pic>
                      <p:nvPicPr>
                        <p:cNvPr id="8211" name="Object 43">
                          <a:extLst>
                            <a:ext uri="{FF2B5EF4-FFF2-40B4-BE49-F238E27FC236}">
                              <a16:creationId xmlns:a16="http://schemas.microsoft.com/office/drawing/2014/main" id="{ACCC05A2-7832-F2A6-ADA4-BF16FE0BB7C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2" y="864"/>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7" name="Group 44">
            <a:extLst>
              <a:ext uri="{FF2B5EF4-FFF2-40B4-BE49-F238E27FC236}">
                <a16:creationId xmlns:a16="http://schemas.microsoft.com/office/drawing/2014/main" id="{A0927DC6-BE13-3D1F-A7F8-1D1882B74C94}"/>
              </a:ext>
            </a:extLst>
          </p:cNvPr>
          <p:cNvGrpSpPr>
            <a:grpSpLocks/>
          </p:cNvGrpSpPr>
          <p:nvPr/>
        </p:nvGrpSpPr>
        <p:grpSpPr bwMode="auto">
          <a:xfrm>
            <a:off x="1828800" y="2095500"/>
            <a:ext cx="947738" cy="800100"/>
            <a:chOff x="192" y="1368"/>
            <a:chExt cx="597" cy="504"/>
          </a:xfrm>
        </p:grpSpPr>
        <p:sp>
          <p:nvSpPr>
            <p:cNvPr id="8314" name="Rectangle 45">
              <a:extLst>
                <a:ext uri="{FF2B5EF4-FFF2-40B4-BE49-F238E27FC236}">
                  <a16:creationId xmlns:a16="http://schemas.microsoft.com/office/drawing/2014/main" id="{3F7A937B-A11F-6F9E-7012-98C573BDC901}"/>
                </a:ext>
              </a:extLst>
            </p:cNvPr>
            <p:cNvSpPr>
              <a:spLocks noChangeArrowheads="1"/>
            </p:cNvSpPr>
            <p:nvPr/>
          </p:nvSpPr>
          <p:spPr bwMode="auto">
            <a:xfrm>
              <a:off x="200" y="1368"/>
              <a:ext cx="570"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BIRLA MANDIR</a:t>
              </a:r>
            </a:p>
          </p:txBody>
        </p:sp>
        <p:graphicFrame>
          <p:nvGraphicFramePr>
            <p:cNvPr id="8210" name="Object 46">
              <a:extLst>
                <a:ext uri="{FF2B5EF4-FFF2-40B4-BE49-F238E27FC236}">
                  <a16:creationId xmlns:a16="http://schemas.microsoft.com/office/drawing/2014/main" id="{90288DBC-A053-096F-2610-25DC307CDAC1}"/>
                </a:ext>
              </a:extLst>
            </p:cNvPr>
            <p:cNvGraphicFramePr>
              <a:graphicFrameLocks noChangeAspect="1"/>
            </p:cNvGraphicFramePr>
            <p:nvPr/>
          </p:nvGraphicFramePr>
          <p:xfrm>
            <a:off x="192" y="1467"/>
            <a:ext cx="597" cy="405"/>
          </p:xfrm>
          <a:graphic>
            <a:graphicData uri="http://schemas.openxmlformats.org/presentationml/2006/ole">
              <mc:AlternateContent xmlns:mc="http://schemas.openxmlformats.org/markup-compatibility/2006">
                <mc:Choice xmlns:v="urn:schemas-microsoft-com:vml" Requires="v">
                  <p:oleObj name="CorelDRAW" r:id="rId22" imgW="1130300" imgH="774700" progId="CorelDRAW.Graphic.11">
                    <p:embed/>
                  </p:oleObj>
                </mc:Choice>
                <mc:Fallback>
                  <p:oleObj name="CorelDRAW" r:id="rId22" imgW="1130300" imgH="774700" progId="CorelDRAW.Graphic.11">
                    <p:embed/>
                    <p:pic>
                      <p:nvPicPr>
                        <p:cNvPr id="8210" name="Object 46">
                          <a:extLst>
                            <a:ext uri="{FF2B5EF4-FFF2-40B4-BE49-F238E27FC236}">
                              <a16:creationId xmlns:a16="http://schemas.microsoft.com/office/drawing/2014/main" id="{90288DBC-A053-096F-2610-25DC307CDAC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2" y="1467"/>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8" name="Group 47">
            <a:extLst>
              <a:ext uri="{FF2B5EF4-FFF2-40B4-BE49-F238E27FC236}">
                <a16:creationId xmlns:a16="http://schemas.microsoft.com/office/drawing/2014/main" id="{4341562C-3760-B85A-A2B5-7F765347AE36}"/>
              </a:ext>
            </a:extLst>
          </p:cNvPr>
          <p:cNvGrpSpPr>
            <a:grpSpLocks/>
          </p:cNvGrpSpPr>
          <p:nvPr/>
        </p:nvGrpSpPr>
        <p:grpSpPr bwMode="auto">
          <a:xfrm>
            <a:off x="1828800" y="2963864"/>
            <a:ext cx="947738" cy="922337"/>
            <a:chOff x="192" y="1896"/>
            <a:chExt cx="597" cy="581"/>
          </a:xfrm>
        </p:grpSpPr>
        <p:sp>
          <p:nvSpPr>
            <p:cNvPr id="8312" name="Rectangle 48">
              <a:extLst>
                <a:ext uri="{FF2B5EF4-FFF2-40B4-BE49-F238E27FC236}">
                  <a16:creationId xmlns:a16="http://schemas.microsoft.com/office/drawing/2014/main" id="{76C2F925-4141-9200-9379-1CEEC8C600F2}"/>
                </a:ext>
              </a:extLst>
            </p:cNvPr>
            <p:cNvSpPr>
              <a:spLocks noChangeArrowheads="1"/>
            </p:cNvSpPr>
            <p:nvPr/>
          </p:nvSpPr>
          <p:spPr bwMode="auto">
            <a:xfrm>
              <a:off x="204" y="2372"/>
              <a:ext cx="564" cy="105"/>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dirty="0">
                  <a:latin typeface="Arial" panose="020B0604020202020204" pitchFamily="34" charset="0"/>
                </a:rPr>
                <a:t>GOLDEN TEMPLE</a:t>
              </a:r>
            </a:p>
          </p:txBody>
        </p:sp>
        <p:sp>
          <p:nvSpPr>
            <p:cNvPr id="8313" name="Rectangle 49">
              <a:extLst>
                <a:ext uri="{FF2B5EF4-FFF2-40B4-BE49-F238E27FC236}">
                  <a16:creationId xmlns:a16="http://schemas.microsoft.com/office/drawing/2014/main" id="{94287099-8321-665E-1F3B-102C2E8FB6DD}"/>
                </a:ext>
              </a:extLst>
            </p:cNvPr>
            <p:cNvSpPr>
              <a:spLocks noChangeArrowheads="1"/>
            </p:cNvSpPr>
            <p:nvPr/>
          </p:nvSpPr>
          <p:spPr bwMode="auto">
            <a:xfrm>
              <a:off x="200" y="1896"/>
              <a:ext cx="570"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AMRITSAR</a:t>
              </a:r>
            </a:p>
          </p:txBody>
        </p:sp>
        <p:graphicFrame>
          <p:nvGraphicFramePr>
            <p:cNvPr id="8209" name="Object 50">
              <a:extLst>
                <a:ext uri="{FF2B5EF4-FFF2-40B4-BE49-F238E27FC236}">
                  <a16:creationId xmlns:a16="http://schemas.microsoft.com/office/drawing/2014/main" id="{5C858116-35AC-5C07-0111-B3F50299786B}"/>
                </a:ext>
              </a:extLst>
            </p:cNvPr>
            <p:cNvGraphicFramePr>
              <a:graphicFrameLocks noChangeAspect="1"/>
            </p:cNvGraphicFramePr>
            <p:nvPr/>
          </p:nvGraphicFramePr>
          <p:xfrm>
            <a:off x="192" y="1995"/>
            <a:ext cx="597" cy="405"/>
          </p:xfrm>
          <a:graphic>
            <a:graphicData uri="http://schemas.openxmlformats.org/presentationml/2006/ole">
              <mc:AlternateContent xmlns:mc="http://schemas.openxmlformats.org/markup-compatibility/2006">
                <mc:Choice xmlns:v="urn:schemas-microsoft-com:vml" Requires="v">
                  <p:oleObj name="CorelDRAW" r:id="rId24" imgW="1130300" imgH="774700" progId="CorelDRAW.Graphic.11">
                    <p:embed/>
                  </p:oleObj>
                </mc:Choice>
                <mc:Fallback>
                  <p:oleObj name="CorelDRAW" r:id="rId24" imgW="1130300" imgH="774700" progId="CorelDRAW.Graphic.11">
                    <p:embed/>
                    <p:pic>
                      <p:nvPicPr>
                        <p:cNvPr id="8209" name="Object 50">
                          <a:extLst>
                            <a:ext uri="{FF2B5EF4-FFF2-40B4-BE49-F238E27FC236}">
                              <a16:creationId xmlns:a16="http://schemas.microsoft.com/office/drawing/2014/main" id="{5C858116-35AC-5C07-0111-B3F50299786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2" y="1995"/>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39" name="Group 51">
            <a:extLst>
              <a:ext uri="{FF2B5EF4-FFF2-40B4-BE49-F238E27FC236}">
                <a16:creationId xmlns:a16="http://schemas.microsoft.com/office/drawing/2014/main" id="{8847C144-BEB0-F398-3E11-A45FB713CCA9}"/>
              </a:ext>
            </a:extLst>
          </p:cNvPr>
          <p:cNvGrpSpPr>
            <a:grpSpLocks/>
          </p:cNvGrpSpPr>
          <p:nvPr/>
        </p:nvGrpSpPr>
        <p:grpSpPr bwMode="auto">
          <a:xfrm>
            <a:off x="1828800" y="3989389"/>
            <a:ext cx="947738" cy="915987"/>
            <a:chOff x="192" y="2496"/>
            <a:chExt cx="597" cy="577"/>
          </a:xfrm>
        </p:grpSpPr>
        <p:sp>
          <p:nvSpPr>
            <p:cNvPr id="8310" name="Rectangle 52">
              <a:extLst>
                <a:ext uri="{FF2B5EF4-FFF2-40B4-BE49-F238E27FC236}">
                  <a16:creationId xmlns:a16="http://schemas.microsoft.com/office/drawing/2014/main" id="{A13EEE81-C2FA-893E-3ED6-55F5815531A9}"/>
                </a:ext>
              </a:extLst>
            </p:cNvPr>
            <p:cNvSpPr>
              <a:spLocks noChangeArrowheads="1"/>
            </p:cNvSpPr>
            <p:nvPr/>
          </p:nvSpPr>
          <p:spPr bwMode="auto">
            <a:xfrm>
              <a:off x="202" y="2496"/>
              <a:ext cx="570"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AYODYA</a:t>
              </a:r>
            </a:p>
          </p:txBody>
        </p:sp>
        <p:sp>
          <p:nvSpPr>
            <p:cNvPr id="8311" name="Rectangle 53">
              <a:extLst>
                <a:ext uri="{FF2B5EF4-FFF2-40B4-BE49-F238E27FC236}">
                  <a16:creationId xmlns:a16="http://schemas.microsoft.com/office/drawing/2014/main" id="{648E6D19-88CB-F17E-DD67-13E855CDDCEF}"/>
                </a:ext>
              </a:extLst>
            </p:cNvPr>
            <p:cNvSpPr>
              <a:spLocks noChangeArrowheads="1"/>
            </p:cNvSpPr>
            <p:nvPr/>
          </p:nvSpPr>
          <p:spPr bwMode="auto">
            <a:xfrm>
              <a:off x="208" y="2968"/>
              <a:ext cx="564" cy="105"/>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RAMA</a:t>
              </a:r>
            </a:p>
          </p:txBody>
        </p:sp>
        <p:graphicFrame>
          <p:nvGraphicFramePr>
            <p:cNvPr id="8208" name="Object 54">
              <a:extLst>
                <a:ext uri="{FF2B5EF4-FFF2-40B4-BE49-F238E27FC236}">
                  <a16:creationId xmlns:a16="http://schemas.microsoft.com/office/drawing/2014/main" id="{91114AE1-972C-BFAF-1563-179162926F9D}"/>
                </a:ext>
              </a:extLst>
            </p:cNvPr>
            <p:cNvGraphicFramePr>
              <a:graphicFrameLocks noChangeAspect="1"/>
            </p:cNvGraphicFramePr>
            <p:nvPr/>
          </p:nvGraphicFramePr>
          <p:xfrm>
            <a:off x="192" y="2592"/>
            <a:ext cx="597" cy="405"/>
          </p:xfrm>
          <a:graphic>
            <a:graphicData uri="http://schemas.openxmlformats.org/presentationml/2006/ole">
              <mc:AlternateContent xmlns:mc="http://schemas.openxmlformats.org/markup-compatibility/2006">
                <mc:Choice xmlns:v="urn:schemas-microsoft-com:vml" Requires="v">
                  <p:oleObj name="CorelDRAW" r:id="rId26" imgW="1130300" imgH="774700" progId="CorelDRAW.Graphic.11">
                    <p:embed/>
                  </p:oleObj>
                </mc:Choice>
                <mc:Fallback>
                  <p:oleObj name="CorelDRAW" r:id="rId26" imgW="1130300" imgH="774700" progId="CorelDRAW.Graphic.11">
                    <p:embed/>
                    <p:pic>
                      <p:nvPicPr>
                        <p:cNvPr id="8208" name="Object 54">
                          <a:extLst>
                            <a:ext uri="{FF2B5EF4-FFF2-40B4-BE49-F238E27FC236}">
                              <a16:creationId xmlns:a16="http://schemas.microsoft.com/office/drawing/2014/main" id="{91114AE1-972C-BFAF-1563-179162926F9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2" y="2592"/>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40" name="Group 55">
            <a:extLst>
              <a:ext uri="{FF2B5EF4-FFF2-40B4-BE49-F238E27FC236}">
                <a16:creationId xmlns:a16="http://schemas.microsoft.com/office/drawing/2014/main" id="{C80EC8DD-4005-BC7F-8468-ED70E6C8254C}"/>
              </a:ext>
            </a:extLst>
          </p:cNvPr>
          <p:cNvGrpSpPr>
            <a:grpSpLocks/>
          </p:cNvGrpSpPr>
          <p:nvPr/>
        </p:nvGrpSpPr>
        <p:grpSpPr bwMode="auto">
          <a:xfrm>
            <a:off x="1828800" y="4984750"/>
            <a:ext cx="947738" cy="806450"/>
            <a:chOff x="192" y="3140"/>
            <a:chExt cx="597" cy="508"/>
          </a:xfrm>
        </p:grpSpPr>
        <p:graphicFrame>
          <p:nvGraphicFramePr>
            <p:cNvPr id="8207" name="Object 56">
              <a:extLst>
                <a:ext uri="{FF2B5EF4-FFF2-40B4-BE49-F238E27FC236}">
                  <a16:creationId xmlns:a16="http://schemas.microsoft.com/office/drawing/2014/main" id="{F1C3F9E5-B1E9-8446-7468-1D10139C37EA}"/>
                </a:ext>
              </a:extLst>
            </p:cNvPr>
            <p:cNvGraphicFramePr>
              <a:graphicFrameLocks noChangeAspect="1"/>
            </p:cNvGraphicFramePr>
            <p:nvPr/>
          </p:nvGraphicFramePr>
          <p:xfrm>
            <a:off x="192" y="3243"/>
            <a:ext cx="597" cy="405"/>
          </p:xfrm>
          <a:graphic>
            <a:graphicData uri="http://schemas.openxmlformats.org/presentationml/2006/ole">
              <mc:AlternateContent xmlns:mc="http://schemas.openxmlformats.org/markup-compatibility/2006">
                <mc:Choice xmlns:v="urn:schemas-microsoft-com:vml" Requires="v">
                  <p:oleObj name="CorelDRAW" r:id="rId28" imgW="1130300" imgH="774700" progId="CorelDRAW.Graphic.11">
                    <p:embed/>
                  </p:oleObj>
                </mc:Choice>
                <mc:Fallback>
                  <p:oleObj name="CorelDRAW" r:id="rId28" imgW="1130300" imgH="774700" progId="CorelDRAW.Graphic.11">
                    <p:embed/>
                    <p:pic>
                      <p:nvPicPr>
                        <p:cNvPr id="8207" name="Object 56">
                          <a:extLst>
                            <a:ext uri="{FF2B5EF4-FFF2-40B4-BE49-F238E27FC236}">
                              <a16:creationId xmlns:a16="http://schemas.microsoft.com/office/drawing/2014/main" id="{F1C3F9E5-B1E9-8446-7468-1D10139C37E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2" y="3243"/>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09" name="Rectangle 57">
              <a:extLst>
                <a:ext uri="{FF2B5EF4-FFF2-40B4-BE49-F238E27FC236}">
                  <a16:creationId xmlns:a16="http://schemas.microsoft.com/office/drawing/2014/main" id="{ECCB6532-B11D-C39D-8441-9ECE0AE92111}"/>
                </a:ext>
              </a:extLst>
            </p:cNvPr>
            <p:cNvSpPr>
              <a:spLocks noChangeArrowheads="1"/>
            </p:cNvSpPr>
            <p:nvPr/>
          </p:nvSpPr>
          <p:spPr bwMode="auto">
            <a:xfrm>
              <a:off x="198" y="3140"/>
              <a:ext cx="570"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AKSHARDAM</a:t>
              </a:r>
            </a:p>
          </p:txBody>
        </p:sp>
      </p:grpSp>
      <p:grpSp>
        <p:nvGrpSpPr>
          <p:cNvPr id="8241" name="Group 58">
            <a:extLst>
              <a:ext uri="{FF2B5EF4-FFF2-40B4-BE49-F238E27FC236}">
                <a16:creationId xmlns:a16="http://schemas.microsoft.com/office/drawing/2014/main" id="{7CA5FBD9-F633-05DD-42A9-10A3A78D4CFB}"/>
              </a:ext>
            </a:extLst>
          </p:cNvPr>
          <p:cNvGrpSpPr>
            <a:grpSpLocks/>
          </p:cNvGrpSpPr>
          <p:nvPr/>
        </p:nvGrpSpPr>
        <p:grpSpPr bwMode="auto">
          <a:xfrm>
            <a:off x="2771775" y="5759450"/>
            <a:ext cx="947738" cy="908050"/>
            <a:chOff x="864" y="3628"/>
            <a:chExt cx="597" cy="572"/>
          </a:xfrm>
        </p:grpSpPr>
        <p:sp>
          <p:nvSpPr>
            <p:cNvPr id="8307" name="Rectangle 59">
              <a:extLst>
                <a:ext uri="{FF2B5EF4-FFF2-40B4-BE49-F238E27FC236}">
                  <a16:creationId xmlns:a16="http://schemas.microsoft.com/office/drawing/2014/main" id="{063C45B7-0E61-F272-9EB7-0F9F874DD0B7}"/>
                </a:ext>
              </a:extLst>
            </p:cNvPr>
            <p:cNvSpPr>
              <a:spLocks noChangeArrowheads="1"/>
            </p:cNvSpPr>
            <p:nvPr/>
          </p:nvSpPr>
          <p:spPr bwMode="auto">
            <a:xfrm>
              <a:off x="876" y="3628"/>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NASHIK</a:t>
              </a:r>
            </a:p>
          </p:txBody>
        </p:sp>
        <p:sp>
          <p:nvSpPr>
            <p:cNvPr id="8308" name="Rectangle 60">
              <a:extLst>
                <a:ext uri="{FF2B5EF4-FFF2-40B4-BE49-F238E27FC236}">
                  <a16:creationId xmlns:a16="http://schemas.microsoft.com/office/drawing/2014/main" id="{D1B6F69C-4489-5322-29F1-335380E3375E}"/>
                </a:ext>
              </a:extLst>
            </p:cNvPr>
            <p:cNvSpPr>
              <a:spLocks noChangeArrowheads="1"/>
            </p:cNvSpPr>
            <p:nvPr/>
          </p:nvSpPr>
          <p:spPr bwMode="auto">
            <a:xfrm>
              <a:off x="876" y="4104"/>
              <a:ext cx="564"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600">
                  <a:latin typeface="Arial" panose="020B0604020202020204" pitchFamily="34" charset="0"/>
                </a:rPr>
                <a:t>RAMA, LAXMAN, SITA</a:t>
              </a:r>
            </a:p>
          </p:txBody>
        </p:sp>
        <p:graphicFrame>
          <p:nvGraphicFramePr>
            <p:cNvPr id="8206" name="Object 61">
              <a:extLst>
                <a:ext uri="{FF2B5EF4-FFF2-40B4-BE49-F238E27FC236}">
                  <a16:creationId xmlns:a16="http://schemas.microsoft.com/office/drawing/2014/main" id="{B26559EB-ED77-C8B9-F477-1B3CCCC53588}"/>
                </a:ext>
              </a:extLst>
            </p:cNvPr>
            <p:cNvGraphicFramePr>
              <a:graphicFrameLocks noChangeAspect="1"/>
            </p:cNvGraphicFramePr>
            <p:nvPr/>
          </p:nvGraphicFramePr>
          <p:xfrm>
            <a:off x="864" y="3723"/>
            <a:ext cx="597" cy="405"/>
          </p:xfrm>
          <a:graphic>
            <a:graphicData uri="http://schemas.openxmlformats.org/presentationml/2006/ole">
              <mc:AlternateContent xmlns:mc="http://schemas.openxmlformats.org/markup-compatibility/2006">
                <mc:Choice xmlns:v="urn:schemas-microsoft-com:vml" Requires="v">
                  <p:oleObj name="CorelDRAW" r:id="rId30" imgW="1130300" imgH="774700" progId="CorelDRAW.Graphic.11">
                    <p:embed/>
                  </p:oleObj>
                </mc:Choice>
                <mc:Fallback>
                  <p:oleObj name="CorelDRAW" r:id="rId30" imgW="1130300" imgH="774700" progId="CorelDRAW.Graphic.11">
                    <p:embed/>
                    <p:pic>
                      <p:nvPicPr>
                        <p:cNvPr id="8206" name="Object 61">
                          <a:extLst>
                            <a:ext uri="{FF2B5EF4-FFF2-40B4-BE49-F238E27FC236}">
                              <a16:creationId xmlns:a16="http://schemas.microsoft.com/office/drawing/2014/main" id="{B26559EB-ED77-C8B9-F477-1B3CCCC5358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64" y="3723"/>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42" name="Group 62">
            <a:extLst>
              <a:ext uri="{FF2B5EF4-FFF2-40B4-BE49-F238E27FC236}">
                <a16:creationId xmlns:a16="http://schemas.microsoft.com/office/drawing/2014/main" id="{A52D0650-76DA-538D-9ECE-C1796FC07957}"/>
              </a:ext>
            </a:extLst>
          </p:cNvPr>
          <p:cNvGrpSpPr>
            <a:grpSpLocks/>
          </p:cNvGrpSpPr>
          <p:nvPr/>
        </p:nvGrpSpPr>
        <p:grpSpPr bwMode="auto">
          <a:xfrm>
            <a:off x="3757614" y="5759450"/>
            <a:ext cx="947737" cy="909638"/>
            <a:chOff x="1480" y="3628"/>
            <a:chExt cx="597" cy="573"/>
          </a:xfrm>
        </p:grpSpPr>
        <p:sp>
          <p:nvSpPr>
            <p:cNvPr id="8305" name="Rectangle 63">
              <a:extLst>
                <a:ext uri="{FF2B5EF4-FFF2-40B4-BE49-F238E27FC236}">
                  <a16:creationId xmlns:a16="http://schemas.microsoft.com/office/drawing/2014/main" id="{19760D81-A3B3-2ABB-52B1-EFFAFC1B8BA8}"/>
                </a:ext>
              </a:extLst>
            </p:cNvPr>
            <p:cNvSpPr>
              <a:spLocks noChangeArrowheads="1"/>
            </p:cNvSpPr>
            <p:nvPr/>
          </p:nvSpPr>
          <p:spPr bwMode="auto">
            <a:xfrm>
              <a:off x="1492" y="4096"/>
              <a:ext cx="564" cy="105"/>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AYYAPPAN</a:t>
              </a:r>
            </a:p>
          </p:txBody>
        </p:sp>
        <p:sp>
          <p:nvSpPr>
            <p:cNvPr id="8306" name="Rectangle 64">
              <a:extLst>
                <a:ext uri="{FF2B5EF4-FFF2-40B4-BE49-F238E27FC236}">
                  <a16:creationId xmlns:a16="http://schemas.microsoft.com/office/drawing/2014/main" id="{06A0EE7E-A9B7-54FB-71AA-E57277ED9919}"/>
                </a:ext>
              </a:extLst>
            </p:cNvPr>
            <p:cNvSpPr>
              <a:spLocks noChangeArrowheads="1"/>
            </p:cNvSpPr>
            <p:nvPr/>
          </p:nvSpPr>
          <p:spPr bwMode="auto">
            <a:xfrm>
              <a:off x="1492" y="3628"/>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SABARI MALA</a:t>
              </a:r>
            </a:p>
          </p:txBody>
        </p:sp>
        <p:graphicFrame>
          <p:nvGraphicFramePr>
            <p:cNvPr id="8205" name="Object 65">
              <a:extLst>
                <a:ext uri="{FF2B5EF4-FFF2-40B4-BE49-F238E27FC236}">
                  <a16:creationId xmlns:a16="http://schemas.microsoft.com/office/drawing/2014/main" id="{BF9B3C05-0E73-B399-55A2-9465FE210557}"/>
                </a:ext>
              </a:extLst>
            </p:cNvPr>
            <p:cNvGraphicFramePr>
              <a:graphicFrameLocks noChangeAspect="1"/>
            </p:cNvGraphicFramePr>
            <p:nvPr/>
          </p:nvGraphicFramePr>
          <p:xfrm>
            <a:off x="1480" y="3723"/>
            <a:ext cx="597" cy="405"/>
          </p:xfrm>
          <a:graphic>
            <a:graphicData uri="http://schemas.openxmlformats.org/presentationml/2006/ole">
              <mc:AlternateContent xmlns:mc="http://schemas.openxmlformats.org/markup-compatibility/2006">
                <mc:Choice xmlns:v="urn:schemas-microsoft-com:vml" Requires="v">
                  <p:oleObj name="CorelDRAW" r:id="rId32" imgW="1130300" imgH="774700" progId="CorelDRAW.Graphic.11">
                    <p:embed/>
                  </p:oleObj>
                </mc:Choice>
                <mc:Fallback>
                  <p:oleObj name="CorelDRAW" r:id="rId32" imgW="1130300" imgH="774700" progId="CorelDRAW.Graphic.11">
                    <p:embed/>
                    <p:pic>
                      <p:nvPicPr>
                        <p:cNvPr id="8205" name="Object 65">
                          <a:extLst>
                            <a:ext uri="{FF2B5EF4-FFF2-40B4-BE49-F238E27FC236}">
                              <a16:creationId xmlns:a16="http://schemas.microsoft.com/office/drawing/2014/main" id="{BF9B3C05-0E73-B399-55A2-9465FE21055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80" y="3723"/>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43" name="Group 66">
            <a:extLst>
              <a:ext uri="{FF2B5EF4-FFF2-40B4-BE49-F238E27FC236}">
                <a16:creationId xmlns:a16="http://schemas.microsoft.com/office/drawing/2014/main" id="{50061E71-0738-D578-C789-036D55B47657}"/>
              </a:ext>
            </a:extLst>
          </p:cNvPr>
          <p:cNvGrpSpPr>
            <a:grpSpLocks/>
          </p:cNvGrpSpPr>
          <p:nvPr/>
        </p:nvGrpSpPr>
        <p:grpSpPr bwMode="auto">
          <a:xfrm>
            <a:off x="4733925" y="5759450"/>
            <a:ext cx="977900" cy="1041400"/>
            <a:chOff x="2140" y="3628"/>
            <a:chExt cx="616" cy="656"/>
          </a:xfrm>
        </p:grpSpPr>
        <p:sp>
          <p:nvSpPr>
            <p:cNvPr id="8303" name="Rectangle 67">
              <a:extLst>
                <a:ext uri="{FF2B5EF4-FFF2-40B4-BE49-F238E27FC236}">
                  <a16:creationId xmlns:a16="http://schemas.microsoft.com/office/drawing/2014/main" id="{3227BBD3-A327-7590-394B-D9953D36A4C4}"/>
                </a:ext>
              </a:extLst>
            </p:cNvPr>
            <p:cNvSpPr>
              <a:spLocks noChangeArrowheads="1"/>
            </p:cNvSpPr>
            <p:nvPr/>
          </p:nvSpPr>
          <p:spPr bwMode="auto">
            <a:xfrm>
              <a:off x="2156" y="4112"/>
              <a:ext cx="584" cy="172"/>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KANYAKUMARI AMMAN</a:t>
              </a:r>
            </a:p>
          </p:txBody>
        </p:sp>
        <p:sp>
          <p:nvSpPr>
            <p:cNvPr id="8304" name="Rectangle 68">
              <a:extLst>
                <a:ext uri="{FF2B5EF4-FFF2-40B4-BE49-F238E27FC236}">
                  <a16:creationId xmlns:a16="http://schemas.microsoft.com/office/drawing/2014/main" id="{A8A221D8-482A-85C1-7F14-5E4BDC80DAC4}"/>
                </a:ext>
              </a:extLst>
            </p:cNvPr>
            <p:cNvSpPr>
              <a:spLocks noChangeArrowheads="1"/>
            </p:cNvSpPr>
            <p:nvPr/>
          </p:nvSpPr>
          <p:spPr bwMode="auto">
            <a:xfrm>
              <a:off x="2148" y="3628"/>
              <a:ext cx="588"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KANYAKUMARI</a:t>
              </a:r>
            </a:p>
          </p:txBody>
        </p:sp>
        <p:graphicFrame>
          <p:nvGraphicFramePr>
            <p:cNvPr id="8204" name="Object 69">
              <a:extLst>
                <a:ext uri="{FF2B5EF4-FFF2-40B4-BE49-F238E27FC236}">
                  <a16:creationId xmlns:a16="http://schemas.microsoft.com/office/drawing/2014/main" id="{5A6BE016-FE77-3BB0-3EF2-C4F661C17D00}"/>
                </a:ext>
              </a:extLst>
            </p:cNvPr>
            <p:cNvGraphicFramePr>
              <a:graphicFrameLocks noChangeAspect="1"/>
            </p:cNvGraphicFramePr>
            <p:nvPr/>
          </p:nvGraphicFramePr>
          <p:xfrm>
            <a:off x="2140" y="3724"/>
            <a:ext cx="616" cy="417"/>
          </p:xfrm>
          <a:graphic>
            <a:graphicData uri="http://schemas.openxmlformats.org/presentationml/2006/ole">
              <mc:AlternateContent xmlns:mc="http://schemas.openxmlformats.org/markup-compatibility/2006">
                <mc:Choice xmlns:v="urn:schemas-microsoft-com:vml" Requires="v">
                  <p:oleObj name="CorelDRAW" r:id="rId34" imgW="1130300" imgH="774700" progId="CorelDRAW.Graphic.11">
                    <p:embed/>
                  </p:oleObj>
                </mc:Choice>
                <mc:Fallback>
                  <p:oleObj name="CorelDRAW" r:id="rId34" imgW="1130300" imgH="774700" progId="CorelDRAW.Graphic.11">
                    <p:embed/>
                    <p:pic>
                      <p:nvPicPr>
                        <p:cNvPr id="8204" name="Object 69">
                          <a:extLst>
                            <a:ext uri="{FF2B5EF4-FFF2-40B4-BE49-F238E27FC236}">
                              <a16:creationId xmlns:a16="http://schemas.microsoft.com/office/drawing/2014/main" id="{5A6BE016-FE77-3BB0-3EF2-C4F661C17D00}"/>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140" y="3724"/>
                          <a:ext cx="616"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44" name="Group 70">
            <a:extLst>
              <a:ext uri="{FF2B5EF4-FFF2-40B4-BE49-F238E27FC236}">
                <a16:creationId xmlns:a16="http://schemas.microsoft.com/office/drawing/2014/main" id="{D220B5DD-F26D-5DA6-A4C8-CBFB5DF54623}"/>
              </a:ext>
            </a:extLst>
          </p:cNvPr>
          <p:cNvGrpSpPr>
            <a:grpSpLocks/>
          </p:cNvGrpSpPr>
          <p:nvPr/>
        </p:nvGrpSpPr>
        <p:grpSpPr bwMode="auto">
          <a:xfrm>
            <a:off x="5867401" y="5759450"/>
            <a:ext cx="968375" cy="920750"/>
            <a:chOff x="2766" y="3628"/>
            <a:chExt cx="610" cy="580"/>
          </a:xfrm>
        </p:grpSpPr>
        <p:sp>
          <p:nvSpPr>
            <p:cNvPr id="8301" name="Rectangle 71">
              <a:extLst>
                <a:ext uri="{FF2B5EF4-FFF2-40B4-BE49-F238E27FC236}">
                  <a16:creationId xmlns:a16="http://schemas.microsoft.com/office/drawing/2014/main" id="{85D98B4F-1A76-FBBF-328B-0EA3EB20923E}"/>
                </a:ext>
              </a:extLst>
            </p:cNvPr>
            <p:cNvSpPr>
              <a:spLocks noChangeArrowheads="1"/>
            </p:cNvSpPr>
            <p:nvPr/>
          </p:nvSpPr>
          <p:spPr bwMode="auto">
            <a:xfrm>
              <a:off x="2780" y="3628"/>
              <a:ext cx="576"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a:latin typeface="Arial" panose="020B0604020202020204" pitchFamily="34" charset="0"/>
                </a:rPr>
                <a:t>RAMESHWARAM</a:t>
              </a:r>
            </a:p>
          </p:txBody>
        </p:sp>
        <p:sp>
          <p:nvSpPr>
            <p:cNvPr id="8302" name="Rectangle 72">
              <a:extLst>
                <a:ext uri="{FF2B5EF4-FFF2-40B4-BE49-F238E27FC236}">
                  <a16:creationId xmlns:a16="http://schemas.microsoft.com/office/drawing/2014/main" id="{A0AF36EF-5FED-73A1-8318-A2679850304E}"/>
                </a:ext>
              </a:extLst>
            </p:cNvPr>
            <p:cNvSpPr>
              <a:spLocks noChangeArrowheads="1"/>
            </p:cNvSpPr>
            <p:nvPr/>
          </p:nvSpPr>
          <p:spPr bwMode="auto">
            <a:xfrm>
              <a:off x="2780" y="4112"/>
              <a:ext cx="576"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SHIVA</a:t>
              </a:r>
            </a:p>
          </p:txBody>
        </p:sp>
        <p:graphicFrame>
          <p:nvGraphicFramePr>
            <p:cNvPr id="8203" name="Object 73">
              <a:extLst>
                <a:ext uri="{FF2B5EF4-FFF2-40B4-BE49-F238E27FC236}">
                  <a16:creationId xmlns:a16="http://schemas.microsoft.com/office/drawing/2014/main" id="{44982B43-F467-1EC9-A5E2-25B0B1B87D53}"/>
                </a:ext>
              </a:extLst>
            </p:cNvPr>
            <p:cNvGraphicFramePr>
              <a:graphicFrameLocks noChangeAspect="1"/>
            </p:cNvGraphicFramePr>
            <p:nvPr/>
          </p:nvGraphicFramePr>
          <p:xfrm>
            <a:off x="2766" y="3724"/>
            <a:ext cx="610" cy="414"/>
          </p:xfrm>
          <a:graphic>
            <a:graphicData uri="http://schemas.openxmlformats.org/presentationml/2006/ole">
              <mc:AlternateContent xmlns:mc="http://schemas.openxmlformats.org/markup-compatibility/2006">
                <mc:Choice xmlns:v="urn:schemas-microsoft-com:vml" Requires="v">
                  <p:oleObj name="CorelDRAW" r:id="rId36" imgW="1130300" imgH="774700" progId="CorelDRAW.Graphic.11">
                    <p:embed/>
                  </p:oleObj>
                </mc:Choice>
                <mc:Fallback>
                  <p:oleObj name="CorelDRAW" r:id="rId36" imgW="1130300" imgH="774700" progId="CorelDRAW.Graphic.11">
                    <p:embed/>
                    <p:pic>
                      <p:nvPicPr>
                        <p:cNvPr id="8203" name="Object 73">
                          <a:extLst>
                            <a:ext uri="{FF2B5EF4-FFF2-40B4-BE49-F238E27FC236}">
                              <a16:creationId xmlns:a16="http://schemas.microsoft.com/office/drawing/2014/main" id="{44982B43-F467-1EC9-A5E2-25B0B1B87D53}"/>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66" y="3724"/>
                          <a:ext cx="610"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45" name="Group 74">
            <a:extLst>
              <a:ext uri="{FF2B5EF4-FFF2-40B4-BE49-F238E27FC236}">
                <a16:creationId xmlns:a16="http://schemas.microsoft.com/office/drawing/2014/main" id="{EB4E93C0-5697-BD15-CAE4-F220877F115B}"/>
              </a:ext>
            </a:extLst>
          </p:cNvPr>
          <p:cNvGrpSpPr>
            <a:grpSpLocks/>
          </p:cNvGrpSpPr>
          <p:nvPr/>
        </p:nvGrpSpPr>
        <p:grpSpPr bwMode="auto">
          <a:xfrm>
            <a:off x="7010400" y="5759450"/>
            <a:ext cx="947738" cy="920750"/>
            <a:chOff x="3399" y="3628"/>
            <a:chExt cx="597" cy="580"/>
          </a:xfrm>
        </p:grpSpPr>
        <p:sp>
          <p:nvSpPr>
            <p:cNvPr id="8299" name="Rectangle 75">
              <a:extLst>
                <a:ext uri="{FF2B5EF4-FFF2-40B4-BE49-F238E27FC236}">
                  <a16:creationId xmlns:a16="http://schemas.microsoft.com/office/drawing/2014/main" id="{D5FD765C-E6B2-A0E6-D537-F128308DC1B3}"/>
                </a:ext>
              </a:extLst>
            </p:cNvPr>
            <p:cNvSpPr>
              <a:spLocks noChangeArrowheads="1"/>
            </p:cNvSpPr>
            <p:nvPr/>
          </p:nvSpPr>
          <p:spPr bwMode="auto">
            <a:xfrm>
              <a:off x="3412" y="3628"/>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a:latin typeface="Arial" panose="020B0604020202020204" pitchFamily="34" charset="0"/>
                </a:rPr>
                <a:t>CHIDAMBARAM</a:t>
              </a:r>
            </a:p>
          </p:txBody>
        </p:sp>
        <p:sp>
          <p:nvSpPr>
            <p:cNvPr id="8300" name="Rectangle 76">
              <a:extLst>
                <a:ext uri="{FF2B5EF4-FFF2-40B4-BE49-F238E27FC236}">
                  <a16:creationId xmlns:a16="http://schemas.microsoft.com/office/drawing/2014/main" id="{2835AA05-6476-1B82-885A-7A73C68A0987}"/>
                </a:ext>
              </a:extLst>
            </p:cNvPr>
            <p:cNvSpPr>
              <a:spLocks noChangeArrowheads="1"/>
            </p:cNvSpPr>
            <p:nvPr/>
          </p:nvSpPr>
          <p:spPr bwMode="auto">
            <a:xfrm>
              <a:off x="3412" y="4112"/>
              <a:ext cx="564"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SHIVA</a:t>
              </a:r>
            </a:p>
          </p:txBody>
        </p:sp>
        <p:graphicFrame>
          <p:nvGraphicFramePr>
            <p:cNvPr id="8202" name="Object 77">
              <a:extLst>
                <a:ext uri="{FF2B5EF4-FFF2-40B4-BE49-F238E27FC236}">
                  <a16:creationId xmlns:a16="http://schemas.microsoft.com/office/drawing/2014/main" id="{9CE79244-6165-E18D-A318-BF235FC1B2E5}"/>
                </a:ext>
              </a:extLst>
            </p:cNvPr>
            <p:cNvGraphicFramePr>
              <a:graphicFrameLocks noChangeAspect="1"/>
            </p:cNvGraphicFramePr>
            <p:nvPr/>
          </p:nvGraphicFramePr>
          <p:xfrm>
            <a:off x="3399" y="3724"/>
            <a:ext cx="597" cy="405"/>
          </p:xfrm>
          <a:graphic>
            <a:graphicData uri="http://schemas.openxmlformats.org/presentationml/2006/ole">
              <mc:AlternateContent xmlns:mc="http://schemas.openxmlformats.org/markup-compatibility/2006">
                <mc:Choice xmlns:v="urn:schemas-microsoft-com:vml" Requires="v">
                  <p:oleObj name="CorelDRAW" r:id="rId38" imgW="1130300" imgH="774700" progId="CorelDRAW.Graphic.11">
                    <p:embed/>
                  </p:oleObj>
                </mc:Choice>
                <mc:Fallback>
                  <p:oleObj name="CorelDRAW" r:id="rId38" imgW="1130300" imgH="774700" progId="CorelDRAW.Graphic.11">
                    <p:embed/>
                    <p:pic>
                      <p:nvPicPr>
                        <p:cNvPr id="8202" name="Object 77">
                          <a:extLst>
                            <a:ext uri="{FF2B5EF4-FFF2-40B4-BE49-F238E27FC236}">
                              <a16:creationId xmlns:a16="http://schemas.microsoft.com/office/drawing/2014/main" id="{9CE79244-6165-E18D-A318-BF235FC1B2E5}"/>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399" y="3724"/>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46" name="Group 78">
            <a:extLst>
              <a:ext uri="{FF2B5EF4-FFF2-40B4-BE49-F238E27FC236}">
                <a16:creationId xmlns:a16="http://schemas.microsoft.com/office/drawing/2014/main" id="{D2758612-B4C5-A229-4EEF-3F392AFEB508}"/>
              </a:ext>
            </a:extLst>
          </p:cNvPr>
          <p:cNvGrpSpPr>
            <a:grpSpLocks/>
          </p:cNvGrpSpPr>
          <p:nvPr/>
        </p:nvGrpSpPr>
        <p:grpSpPr bwMode="auto">
          <a:xfrm>
            <a:off x="8153400" y="5759450"/>
            <a:ext cx="1060450" cy="920750"/>
            <a:chOff x="3886" y="3628"/>
            <a:chExt cx="668" cy="580"/>
          </a:xfrm>
        </p:grpSpPr>
        <p:sp>
          <p:nvSpPr>
            <p:cNvPr id="8297" name="Rectangle 79">
              <a:extLst>
                <a:ext uri="{FF2B5EF4-FFF2-40B4-BE49-F238E27FC236}">
                  <a16:creationId xmlns:a16="http://schemas.microsoft.com/office/drawing/2014/main" id="{4F8AC93F-4CF0-A4B7-BCC3-0027F71E36CF}"/>
                </a:ext>
              </a:extLst>
            </p:cNvPr>
            <p:cNvSpPr>
              <a:spLocks noChangeArrowheads="1"/>
            </p:cNvSpPr>
            <p:nvPr/>
          </p:nvSpPr>
          <p:spPr bwMode="auto">
            <a:xfrm>
              <a:off x="3900" y="3628"/>
              <a:ext cx="639"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a:latin typeface="Arial" panose="020B0604020202020204" pitchFamily="34" charset="0"/>
                </a:rPr>
                <a:t>MELMARUVATHUR</a:t>
              </a:r>
            </a:p>
          </p:txBody>
        </p:sp>
        <p:sp>
          <p:nvSpPr>
            <p:cNvPr id="8298" name="Rectangle 80">
              <a:extLst>
                <a:ext uri="{FF2B5EF4-FFF2-40B4-BE49-F238E27FC236}">
                  <a16:creationId xmlns:a16="http://schemas.microsoft.com/office/drawing/2014/main" id="{A5EA29D8-5F7E-9165-AD43-A1123F625E87}"/>
                </a:ext>
              </a:extLst>
            </p:cNvPr>
            <p:cNvSpPr>
              <a:spLocks noChangeArrowheads="1"/>
            </p:cNvSpPr>
            <p:nvPr/>
          </p:nvSpPr>
          <p:spPr bwMode="auto">
            <a:xfrm>
              <a:off x="3900" y="4112"/>
              <a:ext cx="639"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ADHIPARASAKTHI</a:t>
              </a:r>
            </a:p>
          </p:txBody>
        </p:sp>
        <p:graphicFrame>
          <p:nvGraphicFramePr>
            <p:cNvPr id="8201" name="Object 81">
              <a:extLst>
                <a:ext uri="{FF2B5EF4-FFF2-40B4-BE49-F238E27FC236}">
                  <a16:creationId xmlns:a16="http://schemas.microsoft.com/office/drawing/2014/main" id="{B980BAEF-C12E-E7C5-1D99-6EA1CD401A06}"/>
                </a:ext>
              </a:extLst>
            </p:cNvPr>
            <p:cNvGraphicFramePr>
              <a:graphicFrameLocks noChangeAspect="1"/>
            </p:cNvGraphicFramePr>
            <p:nvPr/>
          </p:nvGraphicFramePr>
          <p:xfrm>
            <a:off x="3886" y="3724"/>
            <a:ext cx="668" cy="405"/>
          </p:xfrm>
          <a:graphic>
            <a:graphicData uri="http://schemas.openxmlformats.org/presentationml/2006/ole">
              <mc:AlternateContent xmlns:mc="http://schemas.openxmlformats.org/markup-compatibility/2006">
                <mc:Choice xmlns:v="urn:schemas-microsoft-com:vml" Requires="v">
                  <p:oleObj name="CorelDRAW" r:id="rId40" imgW="1130300" imgH="774700" progId="CorelDRAW.Graphic.11">
                    <p:embed/>
                  </p:oleObj>
                </mc:Choice>
                <mc:Fallback>
                  <p:oleObj name="CorelDRAW" r:id="rId40" imgW="1130300" imgH="774700" progId="CorelDRAW.Graphic.11">
                    <p:embed/>
                    <p:pic>
                      <p:nvPicPr>
                        <p:cNvPr id="8201" name="Object 81">
                          <a:extLst>
                            <a:ext uri="{FF2B5EF4-FFF2-40B4-BE49-F238E27FC236}">
                              <a16:creationId xmlns:a16="http://schemas.microsoft.com/office/drawing/2014/main" id="{B980BAEF-C12E-E7C5-1D99-6EA1CD401A06}"/>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886" y="3724"/>
                          <a:ext cx="668"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47" name="Group 82">
            <a:extLst>
              <a:ext uri="{FF2B5EF4-FFF2-40B4-BE49-F238E27FC236}">
                <a16:creationId xmlns:a16="http://schemas.microsoft.com/office/drawing/2014/main" id="{DF8E49EB-44DB-6F8F-2068-2345DB4252E5}"/>
              </a:ext>
            </a:extLst>
          </p:cNvPr>
          <p:cNvGrpSpPr>
            <a:grpSpLocks/>
          </p:cNvGrpSpPr>
          <p:nvPr/>
        </p:nvGrpSpPr>
        <p:grpSpPr bwMode="auto">
          <a:xfrm>
            <a:off x="9372600" y="5861050"/>
            <a:ext cx="947738" cy="920750"/>
            <a:chOff x="4587" y="3628"/>
            <a:chExt cx="597" cy="580"/>
          </a:xfrm>
        </p:grpSpPr>
        <p:graphicFrame>
          <p:nvGraphicFramePr>
            <p:cNvPr id="8200" name="Object 83">
              <a:extLst>
                <a:ext uri="{FF2B5EF4-FFF2-40B4-BE49-F238E27FC236}">
                  <a16:creationId xmlns:a16="http://schemas.microsoft.com/office/drawing/2014/main" id="{072A200F-E5D9-5CF1-833C-8984D0D928D6}"/>
                </a:ext>
              </a:extLst>
            </p:cNvPr>
            <p:cNvGraphicFramePr>
              <a:graphicFrameLocks noChangeAspect="1"/>
            </p:cNvGraphicFramePr>
            <p:nvPr/>
          </p:nvGraphicFramePr>
          <p:xfrm>
            <a:off x="4587" y="3724"/>
            <a:ext cx="597" cy="405"/>
          </p:xfrm>
          <a:graphic>
            <a:graphicData uri="http://schemas.openxmlformats.org/presentationml/2006/ole">
              <mc:AlternateContent xmlns:mc="http://schemas.openxmlformats.org/markup-compatibility/2006">
                <mc:Choice xmlns:v="urn:schemas-microsoft-com:vml" Requires="v">
                  <p:oleObj name="CorelDRAW" r:id="rId42" imgW="1130300" imgH="774700" progId="CorelDRAW.Graphic.11">
                    <p:embed/>
                  </p:oleObj>
                </mc:Choice>
                <mc:Fallback>
                  <p:oleObj name="CorelDRAW" r:id="rId42" imgW="1130300" imgH="774700" progId="CorelDRAW.Graphic.11">
                    <p:embed/>
                    <p:pic>
                      <p:nvPicPr>
                        <p:cNvPr id="8200" name="Object 83">
                          <a:extLst>
                            <a:ext uri="{FF2B5EF4-FFF2-40B4-BE49-F238E27FC236}">
                              <a16:creationId xmlns:a16="http://schemas.microsoft.com/office/drawing/2014/main" id="{072A200F-E5D9-5CF1-833C-8984D0D928D6}"/>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587" y="3724"/>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 name="Rectangle 84">
              <a:extLst>
                <a:ext uri="{FF2B5EF4-FFF2-40B4-BE49-F238E27FC236}">
                  <a16:creationId xmlns:a16="http://schemas.microsoft.com/office/drawing/2014/main" id="{D70B4189-080E-6DBA-3FD1-8729282B4BBF}"/>
                </a:ext>
              </a:extLst>
            </p:cNvPr>
            <p:cNvSpPr>
              <a:spLocks noChangeArrowheads="1"/>
            </p:cNvSpPr>
            <p:nvPr/>
          </p:nvSpPr>
          <p:spPr bwMode="auto">
            <a:xfrm>
              <a:off x="4600" y="3628"/>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MADURAI MEENAKSHI</a:t>
              </a:r>
            </a:p>
          </p:txBody>
        </p:sp>
        <p:sp>
          <p:nvSpPr>
            <p:cNvPr id="8296" name="Rectangle 85">
              <a:extLst>
                <a:ext uri="{FF2B5EF4-FFF2-40B4-BE49-F238E27FC236}">
                  <a16:creationId xmlns:a16="http://schemas.microsoft.com/office/drawing/2014/main" id="{3C27A354-0BC0-644B-8A54-AEFAD2814BE6}"/>
                </a:ext>
              </a:extLst>
            </p:cNvPr>
            <p:cNvSpPr>
              <a:spLocks noChangeArrowheads="1"/>
            </p:cNvSpPr>
            <p:nvPr/>
          </p:nvSpPr>
          <p:spPr bwMode="auto">
            <a:xfrm>
              <a:off x="4600" y="4112"/>
              <a:ext cx="564"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MEENAKSHI</a:t>
              </a:r>
            </a:p>
          </p:txBody>
        </p:sp>
      </p:grpSp>
      <p:grpSp>
        <p:nvGrpSpPr>
          <p:cNvPr id="8248" name="Group 86">
            <a:extLst>
              <a:ext uri="{FF2B5EF4-FFF2-40B4-BE49-F238E27FC236}">
                <a16:creationId xmlns:a16="http://schemas.microsoft.com/office/drawing/2014/main" id="{5014D79C-15C8-1982-BB50-24F32C27AB6A}"/>
              </a:ext>
            </a:extLst>
          </p:cNvPr>
          <p:cNvGrpSpPr>
            <a:grpSpLocks/>
          </p:cNvGrpSpPr>
          <p:nvPr/>
        </p:nvGrpSpPr>
        <p:grpSpPr bwMode="auto">
          <a:xfrm>
            <a:off x="9372600" y="4876800"/>
            <a:ext cx="947738" cy="895350"/>
            <a:chOff x="4944" y="3004"/>
            <a:chExt cx="597" cy="564"/>
          </a:xfrm>
        </p:grpSpPr>
        <p:sp>
          <p:nvSpPr>
            <p:cNvPr id="8293" name="Rectangle 87">
              <a:extLst>
                <a:ext uri="{FF2B5EF4-FFF2-40B4-BE49-F238E27FC236}">
                  <a16:creationId xmlns:a16="http://schemas.microsoft.com/office/drawing/2014/main" id="{2CB88737-0170-2411-AEF6-BDDC82C3D882}"/>
                </a:ext>
              </a:extLst>
            </p:cNvPr>
            <p:cNvSpPr>
              <a:spLocks noChangeArrowheads="1"/>
            </p:cNvSpPr>
            <p:nvPr/>
          </p:nvSpPr>
          <p:spPr bwMode="auto">
            <a:xfrm>
              <a:off x="4956" y="3004"/>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TIRUPATHI</a:t>
              </a:r>
            </a:p>
          </p:txBody>
        </p:sp>
        <p:sp>
          <p:nvSpPr>
            <p:cNvPr id="8294" name="Rectangle 88">
              <a:extLst>
                <a:ext uri="{FF2B5EF4-FFF2-40B4-BE49-F238E27FC236}">
                  <a16:creationId xmlns:a16="http://schemas.microsoft.com/office/drawing/2014/main" id="{1B2B4400-391C-7747-4F86-84384A6124E8}"/>
                </a:ext>
              </a:extLst>
            </p:cNvPr>
            <p:cNvSpPr>
              <a:spLocks noChangeArrowheads="1"/>
            </p:cNvSpPr>
            <p:nvPr/>
          </p:nvSpPr>
          <p:spPr bwMode="auto">
            <a:xfrm>
              <a:off x="4956" y="3472"/>
              <a:ext cx="564"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PERUMAL</a:t>
              </a:r>
            </a:p>
          </p:txBody>
        </p:sp>
        <p:graphicFrame>
          <p:nvGraphicFramePr>
            <p:cNvPr id="8199" name="Object 89">
              <a:extLst>
                <a:ext uri="{FF2B5EF4-FFF2-40B4-BE49-F238E27FC236}">
                  <a16:creationId xmlns:a16="http://schemas.microsoft.com/office/drawing/2014/main" id="{F6E5EC23-2936-7A18-E886-3B7D69DBE28B}"/>
                </a:ext>
              </a:extLst>
            </p:cNvPr>
            <p:cNvGraphicFramePr>
              <a:graphicFrameLocks noChangeAspect="1"/>
            </p:cNvGraphicFramePr>
            <p:nvPr/>
          </p:nvGraphicFramePr>
          <p:xfrm>
            <a:off x="4944" y="3099"/>
            <a:ext cx="597" cy="405"/>
          </p:xfrm>
          <a:graphic>
            <a:graphicData uri="http://schemas.openxmlformats.org/presentationml/2006/ole">
              <mc:AlternateContent xmlns:mc="http://schemas.openxmlformats.org/markup-compatibility/2006">
                <mc:Choice xmlns:v="urn:schemas-microsoft-com:vml" Requires="v">
                  <p:oleObj name="CorelDRAW" r:id="rId44" imgW="1130300" imgH="774700" progId="CorelDRAW.Graphic.11">
                    <p:embed/>
                  </p:oleObj>
                </mc:Choice>
                <mc:Fallback>
                  <p:oleObj name="CorelDRAW" r:id="rId44" imgW="1130300" imgH="774700" progId="CorelDRAW.Graphic.11">
                    <p:embed/>
                    <p:pic>
                      <p:nvPicPr>
                        <p:cNvPr id="8199" name="Object 89">
                          <a:extLst>
                            <a:ext uri="{FF2B5EF4-FFF2-40B4-BE49-F238E27FC236}">
                              <a16:creationId xmlns:a16="http://schemas.microsoft.com/office/drawing/2014/main" id="{F6E5EC23-2936-7A18-E886-3B7D69DBE28B}"/>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944" y="3099"/>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49" name="Group 90">
            <a:extLst>
              <a:ext uri="{FF2B5EF4-FFF2-40B4-BE49-F238E27FC236}">
                <a16:creationId xmlns:a16="http://schemas.microsoft.com/office/drawing/2014/main" id="{5EE0A908-B2DE-C199-7E7E-EE27454F3E89}"/>
              </a:ext>
            </a:extLst>
          </p:cNvPr>
          <p:cNvGrpSpPr>
            <a:grpSpLocks/>
          </p:cNvGrpSpPr>
          <p:nvPr/>
        </p:nvGrpSpPr>
        <p:grpSpPr bwMode="auto">
          <a:xfrm>
            <a:off x="9372600" y="3886200"/>
            <a:ext cx="947738" cy="901700"/>
            <a:chOff x="4944" y="2420"/>
            <a:chExt cx="597" cy="568"/>
          </a:xfrm>
        </p:grpSpPr>
        <p:sp>
          <p:nvSpPr>
            <p:cNvPr id="8291" name="Rectangle 91">
              <a:extLst>
                <a:ext uri="{FF2B5EF4-FFF2-40B4-BE49-F238E27FC236}">
                  <a16:creationId xmlns:a16="http://schemas.microsoft.com/office/drawing/2014/main" id="{154D5118-E68B-4923-6E60-824DF4518299}"/>
                </a:ext>
              </a:extLst>
            </p:cNvPr>
            <p:cNvSpPr>
              <a:spLocks noChangeArrowheads="1"/>
            </p:cNvSpPr>
            <p:nvPr/>
          </p:nvSpPr>
          <p:spPr bwMode="auto">
            <a:xfrm>
              <a:off x="4956" y="2420"/>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a:latin typeface="Arial" panose="020B0604020202020204" pitchFamily="34" charset="0"/>
                </a:rPr>
                <a:t>PUTTAPARATHI</a:t>
              </a:r>
            </a:p>
          </p:txBody>
        </p:sp>
        <p:sp>
          <p:nvSpPr>
            <p:cNvPr id="8292" name="Rectangle 92">
              <a:extLst>
                <a:ext uri="{FF2B5EF4-FFF2-40B4-BE49-F238E27FC236}">
                  <a16:creationId xmlns:a16="http://schemas.microsoft.com/office/drawing/2014/main" id="{55B8D829-A4AC-A1EE-63A6-5EC43479F9B4}"/>
                </a:ext>
              </a:extLst>
            </p:cNvPr>
            <p:cNvSpPr>
              <a:spLocks noChangeArrowheads="1"/>
            </p:cNvSpPr>
            <p:nvPr/>
          </p:nvSpPr>
          <p:spPr bwMode="auto">
            <a:xfrm>
              <a:off x="4956" y="2892"/>
              <a:ext cx="564"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SAIBABA</a:t>
              </a:r>
            </a:p>
          </p:txBody>
        </p:sp>
        <p:graphicFrame>
          <p:nvGraphicFramePr>
            <p:cNvPr id="8198" name="Object 93">
              <a:extLst>
                <a:ext uri="{FF2B5EF4-FFF2-40B4-BE49-F238E27FC236}">
                  <a16:creationId xmlns:a16="http://schemas.microsoft.com/office/drawing/2014/main" id="{3164C3F3-111B-37F8-A1CD-34CB860BAFD9}"/>
                </a:ext>
              </a:extLst>
            </p:cNvPr>
            <p:cNvGraphicFramePr>
              <a:graphicFrameLocks noChangeAspect="1"/>
            </p:cNvGraphicFramePr>
            <p:nvPr/>
          </p:nvGraphicFramePr>
          <p:xfrm>
            <a:off x="4944" y="2511"/>
            <a:ext cx="597" cy="405"/>
          </p:xfrm>
          <a:graphic>
            <a:graphicData uri="http://schemas.openxmlformats.org/presentationml/2006/ole">
              <mc:AlternateContent xmlns:mc="http://schemas.openxmlformats.org/markup-compatibility/2006">
                <mc:Choice xmlns:v="urn:schemas-microsoft-com:vml" Requires="v">
                  <p:oleObj name="CorelDRAW" r:id="rId46" imgW="1130300" imgH="774700" progId="CorelDRAW.Graphic.11">
                    <p:embed/>
                  </p:oleObj>
                </mc:Choice>
                <mc:Fallback>
                  <p:oleObj name="CorelDRAW" r:id="rId46" imgW="1130300" imgH="774700" progId="CorelDRAW.Graphic.11">
                    <p:embed/>
                    <p:pic>
                      <p:nvPicPr>
                        <p:cNvPr id="8198" name="Object 93">
                          <a:extLst>
                            <a:ext uri="{FF2B5EF4-FFF2-40B4-BE49-F238E27FC236}">
                              <a16:creationId xmlns:a16="http://schemas.microsoft.com/office/drawing/2014/main" id="{3164C3F3-111B-37F8-A1CD-34CB860BAFD9}"/>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944" y="2511"/>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50" name="Group 94">
            <a:extLst>
              <a:ext uri="{FF2B5EF4-FFF2-40B4-BE49-F238E27FC236}">
                <a16:creationId xmlns:a16="http://schemas.microsoft.com/office/drawing/2014/main" id="{97D91F7B-B487-4E52-D75C-B49D37E39B76}"/>
              </a:ext>
            </a:extLst>
          </p:cNvPr>
          <p:cNvGrpSpPr>
            <a:grpSpLocks/>
          </p:cNvGrpSpPr>
          <p:nvPr/>
        </p:nvGrpSpPr>
        <p:grpSpPr bwMode="auto">
          <a:xfrm>
            <a:off x="1828800" y="5867400"/>
            <a:ext cx="947738" cy="914400"/>
            <a:chOff x="192" y="3648"/>
            <a:chExt cx="597" cy="576"/>
          </a:xfrm>
        </p:grpSpPr>
        <p:sp>
          <p:nvSpPr>
            <p:cNvPr id="8289" name="Rectangle 95">
              <a:extLst>
                <a:ext uri="{FF2B5EF4-FFF2-40B4-BE49-F238E27FC236}">
                  <a16:creationId xmlns:a16="http://schemas.microsoft.com/office/drawing/2014/main" id="{BE8208D1-41B6-9568-8F88-3A2241A59D5B}"/>
                </a:ext>
              </a:extLst>
            </p:cNvPr>
            <p:cNvSpPr>
              <a:spLocks noChangeArrowheads="1"/>
            </p:cNvSpPr>
            <p:nvPr/>
          </p:nvSpPr>
          <p:spPr bwMode="auto">
            <a:xfrm>
              <a:off x="208" y="4119"/>
              <a:ext cx="564" cy="105"/>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BRAHMA</a:t>
              </a:r>
            </a:p>
          </p:txBody>
        </p:sp>
        <p:sp>
          <p:nvSpPr>
            <p:cNvPr id="8290" name="Rectangle 96">
              <a:extLst>
                <a:ext uri="{FF2B5EF4-FFF2-40B4-BE49-F238E27FC236}">
                  <a16:creationId xmlns:a16="http://schemas.microsoft.com/office/drawing/2014/main" id="{F8C04968-6CB6-DDAC-14A0-F59C4E86C8DD}"/>
                </a:ext>
              </a:extLst>
            </p:cNvPr>
            <p:cNvSpPr>
              <a:spLocks noChangeArrowheads="1"/>
            </p:cNvSpPr>
            <p:nvPr/>
          </p:nvSpPr>
          <p:spPr bwMode="auto">
            <a:xfrm>
              <a:off x="206" y="3648"/>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PUSHKAR</a:t>
              </a:r>
            </a:p>
          </p:txBody>
        </p:sp>
        <p:graphicFrame>
          <p:nvGraphicFramePr>
            <p:cNvPr id="8197" name="Object 97">
              <a:extLst>
                <a:ext uri="{FF2B5EF4-FFF2-40B4-BE49-F238E27FC236}">
                  <a16:creationId xmlns:a16="http://schemas.microsoft.com/office/drawing/2014/main" id="{FDD4F361-ADDD-A32D-FD05-8C0A4FACAF36}"/>
                </a:ext>
              </a:extLst>
            </p:cNvPr>
            <p:cNvGraphicFramePr>
              <a:graphicFrameLocks noChangeAspect="1"/>
            </p:cNvGraphicFramePr>
            <p:nvPr/>
          </p:nvGraphicFramePr>
          <p:xfrm>
            <a:off x="192" y="3744"/>
            <a:ext cx="597" cy="405"/>
          </p:xfrm>
          <a:graphic>
            <a:graphicData uri="http://schemas.openxmlformats.org/presentationml/2006/ole">
              <mc:AlternateContent xmlns:mc="http://schemas.openxmlformats.org/markup-compatibility/2006">
                <mc:Choice xmlns:v="urn:schemas-microsoft-com:vml" Requires="v">
                  <p:oleObj name="CorelDRAW" r:id="rId48" imgW="1130300" imgH="774700" progId="CorelDRAW.Graphic.11">
                    <p:embed/>
                  </p:oleObj>
                </mc:Choice>
                <mc:Fallback>
                  <p:oleObj name="CorelDRAW" r:id="rId48" imgW="1130300" imgH="774700" progId="CorelDRAW.Graphic.11">
                    <p:embed/>
                    <p:pic>
                      <p:nvPicPr>
                        <p:cNvPr id="8197" name="Object 97">
                          <a:extLst>
                            <a:ext uri="{FF2B5EF4-FFF2-40B4-BE49-F238E27FC236}">
                              <a16:creationId xmlns:a16="http://schemas.microsoft.com/office/drawing/2014/main" id="{FDD4F361-ADDD-A32D-FD05-8C0A4FACAF36}"/>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92" y="3744"/>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51" name="Group 98">
            <a:extLst>
              <a:ext uri="{FF2B5EF4-FFF2-40B4-BE49-F238E27FC236}">
                <a16:creationId xmlns:a16="http://schemas.microsoft.com/office/drawing/2014/main" id="{41608206-FB49-20BB-72F7-919C1BA7F420}"/>
              </a:ext>
            </a:extLst>
          </p:cNvPr>
          <p:cNvGrpSpPr>
            <a:grpSpLocks/>
          </p:cNvGrpSpPr>
          <p:nvPr/>
        </p:nvGrpSpPr>
        <p:grpSpPr bwMode="auto">
          <a:xfrm>
            <a:off x="9372600" y="3014664"/>
            <a:ext cx="947738" cy="795337"/>
            <a:chOff x="4944" y="1467"/>
            <a:chExt cx="597" cy="501"/>
          </a:xfrm>
        </p:grpSpPr>
        <p:sp>
          <p:nvSpPr>
            <p:cNvPr id="8288" name="Rectangle 99">
              <a:extLst>
                <a:ext uri="{FF2B5EF4-FFF2-40B4-BE49-F238E27FC236}">
                  <a16:creationId xmlns:a16="http://schemas.microsoft.com/office/drawing/2014/main" id="{01B64DEE-5C4E-F8B6-6120-2A0278FC94BE}"/>
                </a:ext>
              </a:extLst>
            </p:cNvPr>
            <p:cNvSpPr>
              <a:spLocks noChangeArrowheads="1"/>
            </p:cNvSpPr>
            <p:nvPr/>
          </p:nvSpPr>
          <p:spPr bwMode="auto">
            <a:xfrm>
              <a:off x="4956" y="1467"/>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PURI</a:t>
              </a:r>
            </a:p>
          </p:txBody>
        </p:sp>
        <p:graphicFrame>
          <p:nvGraphicFramePr>
            <p:cNvPr id="8196" name="Object 100">
              <a:extLst>
                <a:ext uri="{FF2B5EF4-FFF2-40B4-BE49-F238E27FC236}">
                  <a16:creationId xmlns:a16="http://schemas.microsoft.com/office/drawing/2014/main" id="{88E4F5A4-714B-FF63-DF0A-EFF9C8101F34}"/>
                </a:ext>
              </a:extLst>
            </p:cNvPr>
            <p:cNvGraphicFramePr>
              <a:graphicFrameLocks noChangeAspect="1"/>
            </p:cNvGraphicFramePr>
            <p:nvPr/>
          </p:nvGraphicFramePr>
          <p:xfrm>
            <a:off x="4944" y="1563"/>
            <a:ext cx="597" cy="405"/>
          </p:xfrm>
          <a:graphic>
            <a:graphicData uri="http://schemas.openxmlformats.org/presentationml/2006/ole">
              <mc:AlternateContent xmlns:mc="http://schemas.openxmlformats.org/markup-compatibility/2006">
                <mc:Choice xmlns:v="urn:schemas-microsoft-com:vml" Requires="v">
                  <p:oleObj name="CorelDRAW" r:id="rId50" imgW="1130300" imgH="774700" progId="CorelDRAW.Graphic.11">
                    <p:embed/>
                  </p:oleObj>
                </mc:Choice>
                <mc:Fallback>
                  <p:oleObj name="CorelDRAW" r:id="rId50" imgW="1130300" imgH="774700" progId="CorelDRAW.Graphic.11">
                    <p:embed/>
                    <p:pic>
                      <p:nvPicPr>
                        <p:cNvPr id="8196" name="Object 100">
                          <a:extLst>
                            <a:ext uri="{FF2B5EF4-FFF2-40B4-BE49-F238E27FC236}">
                              <a16:creationId xmlns:a16="http://schemas.microsoft.com/office/drawing/2014/main" id="{88E4F5A4-714B-FF63-DF0A-EFF9C8101F34}"/>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944" y="1563"/>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52" name="Group 101">
            <a:extLst>
              <a:ext uri="{FF2B5EF4-FFF2-40B4-BE49-F238E27FC236}">
                <a16:creationId xmlns:a16="http://schemas.microsoft.com/office/drawing/2014/main" id="{22E6FB4E-42A3-BB2A-C92A-60E630D08544}"/>
              </a:ext>
            </a:extLst>
          </p:cNvPr>
          <p:cNvGrpSpPr>
            <a:grpSpLocks/>
          </p:cNvGrpSpPr>
          <p:nvPr/>
        </p:nvGrpSpPr>
        <p:grpSpPr bwMode="auto">
          <a:xfrm>
            <a:off x="9391650" y="2035175"/>
            <a:ext cx="901700" cy="927100"/>
            <a:chOff x="4956" y="848"/>
            <a:chExt cx="568" cy="584"/>
          </a:xfrm>
        </p:grpSpPr>
        <p:sp>
          <p:nvSpPr>
            <p:cNvPr id="8285" name="Rectangle 102">
              <a:extLst>
                <a:ext uri="{FF2B5EF4-FFF2-40B4-BE49-F238E27FC236}">
                  <a16:creationId xmlns:a16="http://schemas.microsoft.com/office/drawing/2014/main" id="{90BC0742-C97E-E5E0-4711-DA5FE0091D8A}"/>
                </a:ext>
              </a:extLst>
            </p:cNvPr>
            <p:cNvSpPr>
              <a:spLocks noChangeArrowheads="1"/>
            </p:cNvSpPr>
            <p:nvPr/>
          </p:nvSpPr>
          <p:spPr bwMode="auto">
            <a:xfrm>
              <a:off x="4956" y="848"/>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KOLKATTA</a:t>
              </a:r>
            </a:p>
          </p:txBody>
        </p:sp>
        <p:sp>
          <p:nvSpPr>
            <p:cNvPr id="8286" name="Rectangle 103">
              <a:extLst>
                <a:ext uri="{FF2B5EF4-FFF2-40B4-BE49-F238E27FC236}">
                  <a16:creationId xmlns:a16="http://schemas.microsoft.com/office/drawing/2014/main" id="{AEE10F0B-B589-410C-3F89-8044DAEC03E0}"/>
                </a:ext>
              </a:extLst>
            </p:cNvPr>
            <p:cNvSpPr>
              <a:spLocks noChangeArrowheads="1"/>
            </p:cNvSpPr>
            <p:nvPr/>
          </p:nvSpPr>
          <p:spPr bwMode="auto">
            <a:xfrm>
              <a:off x="4956" y="1336"/>
              <a:ext cx="564"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KALI</a:t>
              </a:r>
            </a:p>
          </p:txBody>
        </p:sp>
        <p:pic>
          <p:nvPicPr>
            <p:cNvPr id="8287" name="Picture 104" descr="scan0029">
              <a:extLst>
                <a:ext uri="{FF2B5EF4-FFF2-40B4-BE49-F238E27FC236}">
                  <a16:creationId xmlns:a16="http://schemas.microsoft.com/office/drawing/2014/main" id="{F45C9538-EEC3-9905-60F8-CDEF79522892}"/>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960" y="960"/>
              <a:ext cx="564" cy="3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8253" name="Group 105">
            <a:extLst>
              <a:ext uri="{FF2B5EF4-FFF2-40B4-BE49-F238E27FC236}">
                <a16:creationId xmlns:a16="http://schemas.microsoft.com/office/drawing/2014/main" id="{BF124E7A-04ED-3DFB-B337-2EB59A38EB3E}"/>
              </a:ext>
            </a:extLst>
          </p:cNvPr>
          <p:cNvGrpSpPr>
            <a:grpSpLocks/>
          </p:cNvGrpSpPr>
          <p:nvPr/>
        </p:nvGrpSpPr>
        <p:grpSpPr bwMode="auto">
          <a:xfrm>
            <a:off x="9372600" y="1060450"/>
            <a:ext cx="947738" cy="914400"/>
            <a:chOff x="4944" y="764"/>
            <a:chExt cx="597" cy="576"/>
          </a:xfrm>
        </p:grpSpPr>
        <p:sp>
          <p:nvSpPr>
            <p:cNvPr id="8283" name="Rectangle 106">
              <a:extLst>
                <a:ext uri="{FF2B5EF4-FFF2-40B4-BE49-F238E27FC236}">
                  <a16:creationId xmlns:a16="http://schemas.microsoft.com/office/drawing/2014/main" id="{FF3E021D-E959-B6D2-286C-E4FBF5A69760}"/>
                </a:ext>
              </a:extLst>
            </p:cNvPr>
            <p:cNvSpPr>
              <a:spLocks noChangeArrowheads="1"/>
            </p:cNvSpPr>
            <p:nvPr/>
          </p:nvSpPr>
          <p:spPr bwMode="auto">
            <a:xfrm>
              <a:off x="4956" y="764"/>
              <a:ext cx="564" cy="124"/>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900">
                  <a:latin typeface="Arial" panose="020B0604020202020204" pitchFamily="34" charset="0"/>
                </a:rPr>
                <a:t>VARANASI</a:t>
              </a:r>
            </a:p>
          </p:txBody>
        </p:sp>
        <p:sp>
          <p:nvSpPr>
            <p:cNvPr id="8284" name="Rectangle 107">
              <a:extLst>
                <a:ext uri="{FF2B5EF4-FFF2-40B4-BE49-F238E27FC236}">
                  <a16:creationId xmlns:a16="http://schemas.microsoft.com/office/drawing/2014/main" id="{1A29CCE6-9FE4-16FB-82CA-E3D64CE89D6D}"/>
                </a:ext>
              </a:extLst>
            </p:cNvPr>
            <p:cNvSpPr>
              <a:spLocks noChangeArrowheads="1"/>
            </p:cNvSpPr>
            <p:nvPr/>
          </p:nvSpPr>
          <p:spPr bwMode="auto">
            <a:xfrm>
              <a:off x="4956" y="1244"/>
              <a:ext cx="564" cy="96"/>
            </a:xfrm>
            <a:prstGeom prst="rect">
              <a:avLst/>
            </a:prstGeom>
            <a:solidFill>
              <a:schemeClr val="bg1"/>
            </a:solidFill>
            <a:ln w="6350">
              <a:solidFill>
                <a:schemeClr val="tx1"/>
              </a:solidFill>
              <a:miter lim="800000"/>
              <a:headEnd/>
              <a:tailEnd/>
            </a:ln>
          </p:spPr>
          <p:txBody>
            <a:bodyPr lIns="27432" tIns="27432" rIns="27432" bIns="27432"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600">
                  <a:latin typeface="Arial" panose="020B0604020202020204" pitchFamily="34" charset="0"/>
                </a:rPr>
                <a:t>KASI-VISHWANATH</a:t>
              </a:r>
            </a:p>
          </p:txBody>
        </p:sp>
        <p:graphicFrame>
          <p:nvGraphicFramePr>
            <p:cNvPr id="8195" name="Object 108">
              <a:extLst>
                <a:ext uri="{FF2B5EF4-FFF2-40B4-BE49-F238E27FC236}">
                  <a16:creationId xmlns:a16="http://schemas.microsoft.com/office/drawing/2014/main" id="{74A316AD-4FE7-50C5-3D61-6E25D94D89DC}"/>
                </a:ext>
              </a:extLst>
            </p:cNvPr>
            <p:cNvGraphicFramePr>
              <a:graphicFrameLocks noChangeAspect="1"/>
            </p:cNvGraphicFramePr>
            <p:nvPr/>
          </p:nvGraphicFramePr>
          <p:xfrm>
            <a:off x="4944" y="859"/>
            <a:ext cx="597" cy="405"/>
          </p:xfrm>
          <a:graphic>
            <a:graphicData uri="http://schemas.openxmlformats.org/presentationml/2006/ole">
              <mc:AlternateContent xmlns:mc="http://schemas.openxmlformats.org/markup-compatibility/2006">
                <mc:Choice xmlns:v="urn:schemas-microsoft-com:vml" Requires="v">
                  <p:oleObj name="CorelDRAW" r:id="rId53" imgW="1130300" imgH="774700" progId="CorelDRAW.Graphic.11">
                    <p:embed/>
                  </p:oleObj>
                </mc:Choice>
                <mc:Fallback>
                  <p:oleObj name="CorelDRAW" r:id="rId53" imgW="1130300" imgH="774700" progId="CorelDRAW.Graphic.11">
                    <p:embed/>
                    <p:pic>
                      <p:nvPicPr>
                        <p:cNvPr id="8195" name="Object 108">
                          <a:extLst>
                            <a:ext uri="{FF2B5EF4-FFF2-40B4-BE49-F238E27FC236}">
                              <a16:creationId xmlns:a16="http://schemas.microsoft.com/office/drawing/2014/main" id="{74A316AD-4FE7-50C5-3D61-6E25D94D89DC}"/>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4944" y="859"/>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254" name="Group 109">
            <a:extLst>
              <a:ext uri="{FF2B5EF4-FFF2-40B4-BE49-F238E27FC236}">
                <a16:creationId xmlns:a16="http://schemas.microsoft.com/office/drawing/2014/main" id="{A8993452-7B29-4DDC-12E2-BD86338D3D01}"/>
              </a:ext>
            </a:extLst>
          </p:cNvPr>
          <p:cNvGrpSpPr>
            <a:grpSpLocks/>
          </p:cNvGrpSpPr>
          <p:nvPr/>
        </p:nvGrpSpPr>
        <p:grpSpPr bwMode="auto">
          <a:xfrm>
            <a:off x="2819400" y="228600"/>
            <a:ext cx="947738" cy="920750"/>
            <a:chOff x="795" y="121"/>
            <a:chExt cx="597" cy="580"/>
          </a:xfrm>
        </p:grpSpPr>
        <p:sp>
          <p:nvSpPr>
            <p:cNvPr id="8281" name="Rectangle 110">
              <a:extLst>
                <a:ext uri="{FF2B5EF4-FFF2-40B4-BE49-F238E27FC236}">
                  <a16:creationId xmlns:a16="http://schemas.microsoft.com/office/drawing/2014/main" id="{8ACB6BB5-E896-2183-5D8F-DD3D5E5AFEF4}"/>
                </a:ext>
              </a:extLst>
            </p:cNvPr>
            <p:cNvSpPr>
              <a:spLocks noChangeArrowheads="1"/>
            </p:cNvSpPr>
            <p:nvPr/>
          </p:nvSpPr>
          <p:spPr bwMode="auto">
            <a:xfrm>
              <a:off x="808" y="121"/>
              <a:ext cx="568" cy="115"/>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a:latin typeface="Arial" panose="020B0604020202020204" pitchFamily="34" charset="0"/>
                </a:rPr>
                <a:t>MATA VAISHNO</a:t>
              </a:r>
            </a:p>
          </p:txBody>
        </p:sp>
        <p:sp>
          <p:nvSpPr>
            <p:cNvPr id="8282" name="Rectangle 111">
              <a:extLst>
                <a:ext uri="{FF2B5EF4-FFF2-40B4-BE49-F238E27FC236}">
                  <a16:creationId xmlns:a16="http://schemas.microsoft.com/office/drawing/2014/main" id="{54F6441C-E2FF-254E-C2C6-500C1DF1198C}"/>
                </a:ext>
              </a:extLst>
            </p:cNvPr>
            <p:cNvSpPr>
              <a:spLocks noChangeArrowheads="1"/>
            </p:cNvSpPr>
            <p:nvPr/>
          </p:nvSpPr>
          <p:spPr bwMode="auto">
            <a:xfrm>
              <a:off x="808" y="596"/>
              <a:ext cx="564" cy="105"/>
            </a:xfrm>
            <a:prstGeom prst="rect">
              <a:avLst/>
            </a:prstGeom>
            <a:solidFill>
              <a:schemeClr val="bg1"/>
            </a:solidFill>
            <a:ln w="6350">
              <a:solidFill>
                <a:schemeClr val="tx1"/>
              </a:solidFill>
              <a:miter lim="800000"/>
              <a:headEnd/>
              <a:tailEnd/>
            </a:ln>
          </p:spPr>
          <p:txBody>
            <a:bodyPr lIns="27432" tIns="27432" rIns="27432" bIns="27432"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700">
                  <a:latin typeface="Arial" panose="020B0604020202020204" pitchFamily="34" charset="0"/>
                </a:rPr>
                <a:t>DEVI</a:t>
              </a:r>
            </a:p>
          </p:txBody>
        </p:sp>
        <p:graphicFrame>
          <p:nvGraphicFramePr>
            <p:cNvPr id="8194" name="Object 112">
              <a:extLst>
                <a:ext uri="{FF2B5EF4-FFF2-40B4-BE49-F238E27FC236}">
                  <a16:creationId xmlns:a16="http://schemas.microsoft.com/office/drawing/2014/main" id="{D5E1A8C5-359F-C336-A043-57E482090F94}"/>
                </a:ext>
              </a:extLst>
            </p:cNvPr>
            <p:cNvGraphicFramePr>
              <a:graphicFrameLocks noChangeAspect="1"/>
            </p:cNvGraphicFramePr>
            <p:nvPr/>
          </p:nvGraphicFramePr>
          <p:xfrm>
            <a:off x="795" y="215"/>
            <a:ext cx="597" cy="405"/>
          </p:xfrm>
          <a:graphic>
            <a:graphicData uri="http://schemas.openxmlformats.org/presentationml/2006/ole">
              <mc:AlternateContent xmlns:mc="http://schemas.openxmlformats.org/markup-compatibility/2006">
                <mc:Choice xmlns:v="urn:schemas-microsoft-com:vml" Requires="v">
                  <p:oleObj name="CorelDRAW" r:id="rId55" imgW="1130300" imgH="774700" progId="CorelDRAW.Graphic.11">
                    <p:embed/>
                  </p:oleObj>
                </mc:Choice>
                <mc:Fallback>
                  <p:oleObj name="CorelDRAW" r:id="rId55" imgW="1130300" imgH="774700" progId="CorelDRAW.Graphic.11">
                    <p:embed/>
                    <p:pic>
                      <p:nvPicPr>
                        <p:cNvPr id="8194" name="Object 112">
                          <a:extLst>
                            <a:ext uri="{FF2B5EF4-FFF2-40B4-BE49-F238E27FC236}">
                              <a16:creationId xmlns:a16="http://schemas.microsoft.com/office/drawing/2014/main" id="{D5E1A8C5-359F-C336-A043-57E482090F94}"/>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795" y="215"/>
                          <a:ext cx="597"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6673" name="Line 113">
            <a:extLst>
              <a:ext uri="{FF2B5EF4-FFF2-40B4-BE49-F238E27FC236}">
                <a16:creationId xmlns:a16="http://schemas.microsoft.com/office/drawing/2014/main" id="{74B234F1-9ABE-6641-AF0C-B063B0C9F908}"/>
              </a:ext>
            </a:extLst>
          </p:cNvPr>
          <p:cNvSpPr>
            <a:spLocks noChangeShapeType="1"/>
          </p:cNvSpPr>
          <p:nvPr/>
        </p:nvSpPr>
        <p:spPr bwMode="auto">
          <a:xfrm flipH="1" flipV="1">
            <a:off x="3657600" y="990600"/>
            <a:ext cx="1447800" cy="7620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74" name="Line 114">
            <a:extLst>
              <a:ext uri="{FF2B5EF4-FFF2-40B4-BE49-F238E27FC236}">
                <a16:creationId xmlns:a16="http://schemas.microsoft.com/office/drawing/2014/main" id="{028DB32D-BA3B-28FA-1185-EA86A47A7F74}"/>
              </a:ext>
            </a:extLst>
          </p:cNvPr>
          <p:cNvSpPr>
            <a:spLocks noChangeShapeType="1"/>
          </p:cNvSpPr>
          <p:nvPr/>
        </p:nvSpPr>
        <p:spPr bwMode="auto">
          <a:xfrm flipH="1" flipV="1">
            <a:off x="4572000" y="1066800"/>
            <a:ext cx="533400" cy="6858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75" name="Line 115">
            <a:extLst>
              <a:ext uri="{FF2B5EF4-FFF2-40B4-BE49-F238E27FC236}">
                <a16:creationId xmlns:a16="http://schemas.microsoft.com/office/drawing/2014/main" id="{EDD916CB-E16C-4D02-5DF0-F36DBF4FF73C}"/>
              </a:ext>
            </a:extLst>
          </p:cNvPr>
          <p:cNvSpPr>
            <a:spLocks noChangeShapeType="1"/>
          </p:cNvSpPr>
          <p:nvPr/>
        </p:nvSpPr>
        <p:spPr bwMode="auto">
          <a:xfrm flipV="1">
            <a:off x="5562600" y="1066800"/>
            <a:ext cx="228600" cy="11430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76" name="Line 116">
            <a:extLst>
              <a:ext uri="{FF2B5EF4-FFF2-40B4-BE49-F238E27FC236}">
                <a16:creationId xmlns:a16="http://schemas.microsoft.com/office/drawing/2014/main" id="{D02EC118-ED92-FC38-D383-2BB550C86F2F}"/>
              </a:ext>
            </a:extLst>
          </p:cNvPr>
          <p:cNvSpPr>
            <a:spLocks noChangeShapeType="1"/>
          </p:cNvSpPr>
          <p:nvPr/>
        </p:nvSpPr>
        <p:spPr bwMode="auto">
          <a:xfrm flipH="1" flipV="1">
            <a:off x="2667000" y="914400"/>
            <a:ext cx="2438400" cy="8382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77" name="Line 117">
            <a:extLst>
              <a:ext uri="{FF2B5EF4-FFF2-40B4-BE49-F238E27FC236}">
                <a16:creationId xmlns:a16="http://schemas.microsoft.com/office/drawing/2014/main" id="{3DA87C7A-D77B-31CB-B5BD-BFAD9F9A4C8D}"/>
              </a:ext>
            </a:extLst>
          </p:cNvPr>
          <p:cNvSpPr>
            <a:spLocks noChangeShapeType="1"/>
          </p:cNvSpPr>
          <p:nvPr/>
        </p:nvSpPr>
        <p:spPr bwMode="auto">
          <a:xfrm flipV="1">
            <a:off x="5562600" y="1066800"/>
            <a:ext cx="1066800" cy="11430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78" name="Line 118">
            <a:extLst>
              <a:ext uri="{FF2B5EF4-FFF2-40B4-BE49-F238E27FC236}">
                <a16:creationId xmlns:a16="http://schemas.microsoft.com/office/drawing/2014/main" id="{984E9C9C-1E8C-7E5F-8BA7-5C0CAD33B78A}"/>
              </a:ext>
            </a:extLst>
          </p:cNvPr>
          <p:cNvSpPr>
            <a:spLocks noChangeShapeType="1"/>
          </p:cNvSpPr>
          <p:nvPr/>
        </p:nvSpPr>
        <p:spPr bwMode="auto">
          <a:xfrm flipV="1">
            <a:off x="5715000" y="1066800"/>
            <a:ext cx="1600200" cy="15240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79" name="Line 119">
            <a:extLst>
              <a:ext uri="{FF2B5EF4-FFF2-40B4-BE49-F238E27FC236}">
                <a16:creationId xmlns:a16="http://schemas.microsoft.com/office/drawing/2014/main" id="{DBDE3DDF-3BED-E1DF-7BA8-7060AE72A98F}"/>
              </a:ext>
            </a:extLst>
          </p:cNvPr>
          <p:cNvSpPr>
            <a:spLocks noChangeShapeType="1"/>
          </p:cNvSpPr>
          <p:nvPr/>
        </p:nvSpPr>
        <p:spPr bwMode="auto">
          <a:xfrm flipV="1">
            <a:off x="5715000" y="1066800"/>
            <a:ext cx="2667000" cy="15240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0" name="Line 120">
            <a:extLst>
              <a:ext uri="{FF2B5EF4-FFF2-40B4-BE49-F238E27FC236}">
                <a16:creationId xmlns:a16="http://schemas.microsoft.com/office/drawing/2014/main" id="{8A4C079D-32AC-210B-5F50-5AE006EB3B46}"/>
              </a:ext>
            </a:extLst>
          </p:cNvPr>
          <p:cNvSpPr>
            <a:spLocks noChangeShapeType="1"/>
          </p:cNvSpPr>
          <p:nvPr/>
        </p:nvSpPr>
        <p:spPr bwMode="auto">
          <a:xfrm flipV="1">
            <a:off x="6248400" y="914400"/>
            <a:ext cx="3200400" cy="19050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1" name="Line 121">
            <a:extLst>
              <a:ext uri="{FF2B5EF4-FFF2-40B4-BE49-F238E27FC236}">
                <a16:creationId xmlns:a16="http://schemas.microsoft.com/office/drawing/2014/main" id="{C2686B1E-A08C-D1A9-8C88-92BE0BB73478}"/>
              </a:ext>
            </a:extLst>
          </p:cNvPr>
          <p:cNvSpPr>
            <a:spLocks noChangeShapeType="1"/>
          </p:cNvSpPr>
          <p:nvPr/>
        </p:nvSpPr>
        <p:spPr bwMode="auto">
          <a:xfrm flipV="1">
            <a:off x="5715000" y="1905000"/>
            <a:ext cx="3733800" cy="6858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2" name="Line 122">
            <a:extLst>
              <a:ext uri="{FF2B5EF4-FFF2-40B4-BE49-F238E27FC236}">
                <a16:creationId xmlns:a16="http://schemas.microsoft.com/office/drawing/2014/main" id="{F1497EA2-1687-6782-821A-B572482C415A}"/>
              </a:ext>
            </a:extLst>
          </p:cNvPr>
          <p:cNvSpPr>
            <a:spLocks noChangeShapeType="1"/>
          </p:cNvSpPr>
          <p:nvPr/>
        </p:nvSpPr>
        <p:spPr bwMode="auto">
          <a:xfrm flipV="1">
            <a:off x="6553200" y="2895600"/>
            <a:ext cx="2895600" cy="4572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3" name="Line 123">
            <a:extLst>
              <a:ext uri="{FF2B5EF4-FFF2-40B4-BE49-F238E27FC236}">
                <a16:creationId xmlns:a16="http://schemas.microsoft.com/office/drawing/2014/main" id="{B11240A8-1BA4-9F88-8879-2B5EC34CE914}"/>
              </a:ext>
            </a:extLst>
          </p:cNvPr>
          <p:cNvSpPr>
            <a:spLocks noChangeShapeType="1"/>
          </p:cNvSpPr>
          <p:nvPr/>
        </p:nvSpPr>
        <p:spPr bwMode="auto">
          <a:xfrm flipV="1">
            <a:off x="6096000" y="3124200"/>
            <a:ext cx="3352800" cy="5334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4" name="Line 124">
            <a:extLst>
              <a:ext uri="{FF2B5EF4-FFF2-40B4-BE49-F238E27FC236}">
                <a16:creationId xmlns:a16="http://schemas.microsoft.com/office/drawing/2014/main" id="{14D52D67-79F9-5760-B917-840089F68F38}"/>
              </a:ext>
            </a:extLst>
          </p:cNvPr>
          <p:cNvSpPr>
            <a:spLocks noChangeShapeType="1"/>
          </p:cNvSpPr>
          <p:nvPr/>
        </p:nvSpPr>
        <p:spPr bwMode="auto">
          <a:xfrm>
            <a:off x="5638800" y="4038600"/>
            <a:ext cx="3810000" cy="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5" name="Line 125">
            <a:extLst>
              <a:ext uri="{FF2B5EF4-FFF2-40B4-BE49-F238E27FC236}">
                <a16:creationId xmlns:a16="http://schemas.microsoft.com/office/drawing/2014/main" id="{8469F1E7-F262-92FB-7EBA-848B2D813DC4}"/>
              </a:ext>
            </a:extLst>
          </p:cNvPr>
          <p:cNvSpPr>
            <a:spLocks noChangeShapeType="1"/>
          </p:cNvSpPr>
          <p:nvPr/>
        </p:nvSpPr>
        <p:spPr bwMode="auto">
          <a:xfrm>
            <a:off x="5638800" y="4038600"/>
            <a:ext cx="3810000" cy="9906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6" name="Line 126">
            <a:extLst>
              <a:ext uri="{FF2B5EF4-FFF2-40B4-BE49-F238E27FC236}">
                <a16:creationId xmlns:a16="http://schemas.microsoft.com/office/drawing/2014/main" id="{D6A30258-A8C7-A5C4-0DF3-831F96C9D182}"/>
              </a:ext>
            </a:extLst>
          </p:cNvPr>
          <p:cNvSpPr>
            <a:spLocks noChangeShapeType="1"/>
          </p:cNvSpPr>
          <p:nvPr/>
        </p:nvSpPr>
        <p:spPr bwMode="auto">
          <a:xfrm>
            <a:off x="5334000" y="4724400"/>
            <a:ext cx="4114800" cy="12192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7" name="Line 127">
            <a:extLst>
              <a:ext uri="{FF2B5EF4-FFF2-40B4-BE49-F238E27FC236}">
                <a16:creationId xmlns:a16="http://schemas.microsoft.com/office/drawing/2014/main" id="{BAFE6F74-7827-4DEC-AB43-1AFAE289C19B}"/>
              </a:ext>
            </a:extLst>
          </p:cNvPr>
          <p:cNvSpPr>
            <a:spLocks noChangeShapeType="1"/>
          </p:cNvSpPr>
          <p:nvPr/>
        </p:nvSpPr>
        <p:spPr bwMode="auto">
          <a:xfrm>
            <a:off x="5334000" y="4724400"/>
            <a:ext cx="2895600" cy="10668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8" name="Line 128">
            <a:extLst>
              <a:ext uri="{FF2B5EF4-FFF2-40B4-BE49-F238E27FC236}">
                <a16:creationId xmlns:a16="http://schemas.microsoft.com/office/drawing/2014/main" id="{341D7988-AAD5-3521-76B1-05D2601EF06E}"/>
              </a:ext>
            </a:extLst>
          </p:cNvPr>
          <p:cNvSpPr>
            <a:spLocks noChangeShapeType="1"/>
          </p:cNvSpPr>
          <p:nvPr/>
        </p:nvSpPr>
        <p:spPr bwMode="auto">
          <a:xfrm>
            <a:off x="5334000" y="4724400"/>
            <a:ext cx="1752600" cy="10668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89" name="Line 129">
            <a:extLst>
              <a:ext uri="{FF2B5EF4-FFF2-40B4-BE49-F238E27FC236}">
                <a16:creationId xmlns:a16="http://schemas.microsoft.com/office/drawing/2014/main" id="{A6CCD0A4-69DF-5C42-B02F-F9127F54D4F2}"/>
              </a:ext>
            </a:extLst>
          </p:cNvPr>
          <p:cNvSpPr>
            <a:spLocks noChangeShapeType="1"/>
          </p:cNvSpPr>
          <p:nvPr/>
        </p:nvSpPr>
        <p:spPr bwMode="auto">
          <a:xfrm>
            <a:off x="5334000" y="4724400"/>
            <a:ext cx="609600" cy="10668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90" name="Line 130">
            <a:extLst>
              <a:ext uri="{FF2B5EF4-FFF2-40B4-BE49-F238E27FC236}">
                <a16:creationId xmlns:a16="http://schemas.microsoft.com/office/drawing/2014/main" id="{2F0A4C9A-4C2E-3598-CA6B-B6C2D10D5F02}"/>
              </a:ext>
            </a:extLst>
          </p:cNvPr>
          <p:cNvSpPr>
            <a:spLocks noChangeShapeType="1"/>
          </p:cNvSpPr>
          <p:nvPr/>
        </p:nvSpPr>
        <p:spPr bwMode="auto">
          <a:xfrm flipH="1">
            <a:off x="5105400" y="4724400"/>
            <a:ext cx="228600" cy="10668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91" name="Line 131">
            <a:extLst>
              <a:ext uri="{FF2B5EF4-FFF2-40B4-BE49-F238E27FC236}">
                <a16:creationId xmlns:a16="http://schemas.microsoft.com/office/drawing/2014/main" id="{D17C902A-4676-9752-2A9B-8D1CBC875FF3}"/>
              </a:ext>
            </a:extLst>
          </p:cNvPr>
          <p:cNvSpPr>
            <a:spLocks noChangeShapeType="1"/>
          </p:cNvSpPr>
          <p:nvPr/>
        </p:nvSpPr>
        <p:spPr bwMode="auto">
          <a:xfrm flipH="1">
            <a:off x="4267200" y="5029200"/>
            <a:ext cx="685800" cy="7620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92" name="Line 132">
            <a:extLst>
              <a:ext uri="{FF2B5EF4-FFF2-40B4-BE49-F238E27FC236}">
                <a16:creationId xmlns:a16="http://schemas.microsoft.com/office/drawing/2014/main" id="{7DB84CA3-E0B1-C9CA-F0AB-9FA9B05CAC35}"/>
              </a:ext>
            </a:extLst>
          </p:cNvPr>
          <p:cNvSpPr>
            <a:spLocks noChangeShapeType="1"/>
          </p:cNvSpPr>
          <p:nvPr/>
        </p:nvSpPr>
        <p:spPr bwMode="auto">
          <a:xfrm flipH="1">
            <a:off x="3276600" y="3733800"/>
            <a:ext cx="1524000" cy="20574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93" name="Line 133">
            <a:extLst>
              <a:ext uri="{FF2B5EF4-FFF2-40B4-BE49-F238E27FC236}">
                <a16:creationId xmlns:a16="http://schemas.microsoft.com/office/drawing/2014/main" id="{46FC850F-4F72-DE2E-E2A6-12C1D35835F8}"/>
              </a:ext>
            </a:extLst>
          </p:cNvPr>
          <p:cNvSpPr>
            <a:spLocks noChangeShapeType="1"/>
          </p:cNvSpPr>
          <p:nvPr/>
        </p:nvSpPr>
        <p:spPr bwMode="auto">
          <a:xfrm flipH="1">
            <a:off x="2667000" y="2895600"/>
            <a:ext cx="2209800" cy="30480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94" name="Line 134">
            <a:extLst>
              <a:ext uri="{FF2B5EF4-FFF2-40B4-BE49-F238E27FC236}">
                <a16:creationId xmlns:a16="http://schemas.microsoft.com/office/drawing/2014/main" id="{104A3ED5-EC4D-8A67-20DE-38D0B700DC8A}"/>
              </a:ext>
            </a:extLst>
          </p:cNvPr>
          <p:cNvSpPr>
            <a:spLocks noChangeShapeType="1"/>
          </p:cNvSpPr>
          <p:nvPr/>
        </p:nvSpPr>
        <p:spPr bwMode="auto">
          <a:xfrm flipH="1">
            <a:off x="2667000" y="3200400"/>
            <a:ext cx="1752600" cy="19812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95" name="Line 135">
            <a:extLst>
              <a:ext uri="{FF2B5EF4-FFF2-40B4-BE49-F238E27FC236}">
                <a16:creationId xmlns:a16="http://schemas.microsoft.com/office/drawing/2014/main" id="{E3D1CD02-D7FC-BA2B-307E-52CDFDDBA2AD}"/>
              </a:ext>
            </a:extLst>
          </p:cNvPr>
          <p:cNvSpPr>
            <a:spLocks noChangeShapeType="1"/>
          </p:cNvSpPr>
          <p:nvPr/>
        </p:nvSpPr>
        <p:spPr bwMode="auto">
          <a:xfrm flipH="1">
            <a:off x="2667000" y="2590800"/>
            <a:ext cx="3048000" cy="15240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96" name="Line 136">
            <a:extLst>
              <a:ext uri="{FF2B5EF4-FFF2-40B4-BE49-F238E27FC236}">
                <a16:creationId xmlns:a16="http://schemas.microsoft.com/office/drawing/2014/main" id="{904A1751-B108-4702-7D27-4EEF1F8E73C9}"/>
              </a:ext>
            </a:extLst>
          </p:cNvPr>
          <p:cNvSpPr>
            <a:spLocks noChangeShapeType="1"/>
          </p:cNvSpPr>
          <p:nvPr/>
        </p:nvSpPr>
        <p:spPr bwMode="auto">
          <a:xfrm flipH="1">
            <a:off x="2667000" y="2133600"/>
            <a:ext cx="2362200" cy="9906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97" name="Line 137">
            <a:extLst>
              <a:ext uri="{FF2B5EF4-FFF2-40B4-BE49-F238E27FC236}">
                <a16:creationId xmlns:a16="http://schemas.microsoft.com/office/drawing/2014/main" id="{502C62A9-323F-9BCC-9C0A-6720E5567982}"/>
              </a:ext>
            </a:extLst>
          </p:cNvPr>
          <p:cNvSpPr>
            <a:spLocks noChangeShapeType="1"/>
          </p:cNvSpPr>
          <p:nvPr/>
        </p:nvSpPr>
        <p:spPr bwMode="auto">
          <a:xfrm flipH="1" flipV="1">
            <a:off x="2667000" y="2286000"/>
            <a:ext cx="2590800" cy="2286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
        <p:nvSpPr>
          <p:cNvPr id="66698" name="Line 138">
            <a:extLst>
              <a:ext uri="{FF2B5EF4-FFF2-40B4-BE49-F238E27FC236}">
                <a16:creationId xmlns:a16="http://schemas.microsoft.com/office/drawing/2014/main" id="{836FB792-A504-5CB5-4AA8-BC866CF5EA07}"/>
              </a:ext>
            </a:extLst>
          </p:cNvPr>
          <p:cNvSpPr>
            <a:spLocks noChangeShapeType="1"/>
          </p:cNvSpPr>
          <p:nvPr/>
        </p:nvSpPr>
        <p:spPr bwMode="auto">
          <a:xfrm flipH="1" flipV="1">
            <a:off x="2590800" y="1905000"/>
            <a:ext cx="2971800" cy="304800"/>
          </a:xfrm>
          <a:prstGeom prst="line">
            <a:avLst/>
          </a:prstGeom>
          <a:noFill/>
          <a:ln w="28575">
            <a:solidFill>
              <a:srgbClr val="FF3300"/>
            </a:solidFill>
            <a:round/>
            <a:headEnd/>
            <a:tailEnd type="triangle" w="med" len="med"/>
          </a:ln>
          <a:effectLst>
            <a:outerShdw dist="28398" dir="20006097" algn="ctr" rotWithShape="0">
              <a:schemeClr val="tx1"/>
            </a:outerShdw>
          </a:effectLst>
        </p:spPr>
        <p:txBody>
          <a:bodyPr/>
          <a:lstStyle/>
          <a:p>
            <a:pPr>
              <a:defRPr/>
            </a:pPr>
            <a:endParaRPr 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524000" y="152401"/>
            <a:ext cx="86423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4000" dirty="0">
                <a:latin typeface="Maiandra GD" panose="020E0502030308020204" pitchFamily="34" charset="0"/>
              </a:rPr>
              <a:t>1.4 Billion people, 3 Billion Gods</a:t>
            </a:r>
          </a:p>
        </p:txBody>
      </p:sp>
      <p:grpSp>
        <p:nvGrpSpPr>
          <p:cNvPr id="79875" name="Group 3"/>
          <p:cNvGrpSpPr>
            <a:grpSpLocks/>
          </p:cNvGrpSpPr>
          <p:nvPr/>
        </p:nvGrpSpPr>
        <p:grpSpPr bwMode="auto">
          <a:xfrm>
            <a:off x="6981826" y="3886200"/>
            <a:ext cx="1706563" cy="2820988"/>
            <a:chOff x="3438" y="2448"/>
            <a:chExt cx="1075" cy="1777"/>
          </a:xfrm>
        </p:grpSpPr>
        <p:pic>
          <p:nvPicPr>
            <p:cNvPr id="798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 y="2448"/>
              <a:ext cx="1075"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7" name="Text Box 5"/>
            <p:cNvSpPr txBox="1">
              <a:spLocks noChangeArrowheads="1"/>
            </p:cNvSpPr>
            <p:nvPr/>
          </p:nvSpPr>
          <p:spPr bwMode="auto">
            <a:xfrm>
              <a:off x="3560" y="4080"/>
              <a:ext cx="861"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b="1">
                  <a:latin typeface="Arial" panose="020B0604020202020204" pitchFamily="34" charset="0"/>
                </a:rPr>
                <a:t>Rama</a:t>
              </a:r>
            </a:p>
          </p:txBody>
        </p:sp>
      </p:grpSp>
      <p:grpSp>
        <p:nvGrpSpPr>
          <p:cNvPr id="79878" name="Group 6"/>
          <p:cNvGrpSpPr>
            <a:grpSpLocks/>
          </p:cNvGrpSpPr>
          <p:nvPr/>
        </p:nvGrpSpPr>
        <p:grpSpPr bwMode="auto">
          <a:xfrm>
            <a:off x="3581400" y="990600"/>
            <a:ext cx="1549400" cy="2757488"/>
            <a:chOff x="1296" y="624"/>
            <a:chExt cx="976" cy="1737"/>
          </a:xfrm>
        </p:grpSpPr>
        <p:pic>
          <p:nvPicPr>
            <p:cNvPr id="798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624"/>
              <a:ext cx="976"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80" name="Text Box 8"/>
            <p:cNvSpPr txBox="1">
              <a:spLocks noChangeArrowheads="1"/>
            </p:cNvSpPr>
            <p:nvPr/>
          </p:nvSpPr>
          <p:spPr bwMode="auto">
            <a:xfrm>
              <a:off x="1347" y="2216"/>
              <a:ext cx="861"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b="1">
                  <a:latin typeface="Arial" panose="020B0604020202020204" pitchFamily="34" charset="0"/>
                </a:rPr>
                <a:t>Buddha</a:t>
              </a:r>
            </a:p>
          </p:txBody>
        </p:sp>
      </p:grpSp>
      <p:grpSp>
        <p:nvGrpSpPr>
          <p:cNvPr id="79881" name="Group 9"/>
          <p:cNvGrpSpPr>
            <a:grpSpLocks/>
          </p:cNvGrpSpPr>
          <p:nvPr/>
        </p:nvGrpSpPr>
        <p:grpSpPr bwMode="auto">
          <a:xfrm>
            <a:off x="6324600" y="990600"/>
            <a:ext cx="3048000" cy="3048000"/>
            <a:chOff x="3024" y="624"/>
            <a:chExt cx="1920" cy="1920"/>
          </a:xfrm>
        </p:grpSpPr>
        <p:pic>
          <p:nvPicPr>
            <p:cNvPr id="798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 y="624"/>
              <a:ext cx="943" cy="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83" name="Text Box 11"/>
            <p:cNvSpPr txBox="1">
              <a:spLocks noChangeArrowheads="1"/>
            </p:cNvSpPr>
            <p:nvPr/>
          </p:nvSpPr>
          <p:spPr bwMode="auto">
            <a:xfrm>
              <a:off x="3024" y="2196"/>
              <a:ext cx="1920"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sz="1200" b="1">
                  <a:latin typeface="Arial" panose="020B0604020202020204" pitchFamily="34" charset="0"/>
                </a:rPr>
                <a:t>Lord Jesus Christ – </a:t>
              </a:r>
            </a:p>
            <a:p>
              <a:pPr algn="ctr" eaLnBrk="1" hangingPunct="1">
                <a:lnSpc>
                  <a:spcPct val="50000"/>
                </a:lnSpc>
                <a:spcBef>
                  <a:spcPct val="50000"/>
                </a:spcBef>
              </a:pPr>
              <a:r>
                <a:rPr lang="en-US" altLang="en-US" sz="1200" b="1">
                  <a:latin typeface="Arial" panose="020B0604020202020204" pitchFamily="34" charset="0"/>
                </a:rPr>
                <a:t>Hindus also believe in Him</a:t>
              </a:r>
            </a:p>
            <a:p>
              <a:pPr algn="ctr" eaLnBrk="1" hangingPunct="1">
                <a:lnSpc>
                  <a:spcPct val="50000"/>
                </a:lnSpc>
                <a:spcBef>
                  <a:spcPct val="50000"/>
                </a:spcBef>
              </a:pPr>
              <a:endParaRPr lang="en-US" altLang="en-US" sz="1200" b="1">
                <a:latin typeface="Arial" panose="020B0604020202020204" pitchFamily="34" charset="0"/>
              </a:endParaRPr>
            </a:p>
          </p:txBody>
        </p:sp>
      </p:grpSp>
      <p:grpSp>
        <p:nvGrpSpPr>
          <p:cNvPr id="79884" name="Group 12"/>
          <p:cNvGrpSpPr>
            <a:grpSpLocks/>
          </p:cNvGrpSpPr>
          <p:nvPr/>
        </p:nvGrpSpPr>
        <p:grpSpPr bwMode="auto">
          <a:xfrm>
            <a:off x="8832851" y="990600"/>
            <a:ext cx="1592263" cy="2744788"/>
            <a:chOff x="4604" y="624"/>
            <a:chExt cx="1003" cy="1729"/>
          </a:xfrm>
        </p:grpSpPr>
        <p:pic>
          <p:nvPicPr>
            <p:cNvPr id="7988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 y="624"/>
              <a:ext cx="1003"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86" name="Text Box 14"/>
            <p:cNvSpPr txBox="1">
              <a:spLocks noChangeArrowheads="1"/>
            </p:cNvSpPr>
            <p:nvPr/>
          </p:nvSpPr>
          <p:spPr bwMode="auto">
            <a:xfrm>
              <a:off x="4649" y="2208"/>
              <a:ext cx="861"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b="1">
                  <a:latin typeface="Arial" panose="020B0604020202020204" pitchFamily="34" charset="0"/>
                </a:rPr>
                <a:t>Devi</a:t>
              </a:r>
            </a:p>
          </p:txBody>
        </p:sp>
      </p:grpSp>
      <p:grpSp>
        <p:nvGrpSpPr>
          <p:cNvPr id="79887" name="Group 15"/>
          <p:cNvGrpSpPr>
            <a:grpSpLocks/>
          </p:cNvGrpSpPr>
          <p:nvPr/>
        </p:nvGrpSpPr>
        <p:grpSpPr bwMode="auto">
          <a:xfrm>
            <a:off x="5303838" y="990600"/>
            <a:ext cx="1593850" cy="2744788"/>
            <a:chOff x="2381" y="624"/>
            <a:chExt cx="1004" cy="1729"/>
          </a:xfrm>
        </p:grpSpPr>
        <p:sp>
          <p:nvSpPr>
            <p:cNvPr id="79888" name="Text Box 16"/>
            <p:cNvSpPr txBox="1">
              <a:spLocks noChangeArrowheads="1"/>
            </p:cNvSpPr>
            <p:nvPr/>
          </p:nvSpPr>
          <p:spPr bwMode="auto">
            <a:xfrm>
              <a:off x="2432" y="2208"/>
              <a:ext cx="861"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b="1">
                  <a:latin typeface="Arial" panose="020B0604020202020204" pitchFamily="34" charset="0"/>
                </a:rPr>
                <a:t>Krishna</a:t>
              </a:r>
            </a:p>
          </p:txBody>
        </p:sp>
        <p:pic>
          <p:nvPicPr>
            <p:cNvPr id="79889" name="Picture 17" descr="lord_krishna"/>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2381" y="624"/>
              <a:ext cx="1004" cy="15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890" name="Group 18"/>
          <p:cNvGrpSpPr>
            <a:grpSpLocks/>
          </p:cNvGrpSpPr>
          <p:nvPr/>
        </p:nvGrpSpPr>
        <p:grpSpPr bwMode="auto">
          <a:xfrm>
            <a:off x="3575050" y="3886200"/>
            <a:ext cx="1593850" cy="2820988"/>
            <a:chOff x="1292" y="2448"/>
            <a:chExt cx="1004" cy="1777"/>
          </a:xfrm>
        </p:grpSpPr>
        <p:pic>
          <p:nvPicPr>
            <p:cNvPr id="79891" name="Picture 19" descr="murug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2" y="2448"/>
              <a:ext cx="1004" cy="1584"/>
            </a:xfrm>
            <a:prstGeom prst="rect">
              <a:avLst/>
            </a:prstGeom>
            <a:noFill/>
            <a:extLst>
              <a:ext uri="{909E8E84-426E-40DD-AFC4-6F175D3DCCD1}">
                <a14:hiddenFill xmlns:a14="http://schemas.microsoft.com/office/drawing/2010/main">
                  <a:solidFill>
                    <a:srgbClr val="FFFFFF"/>
                  </a:solidFill>
                </a14:hiddenFill>
              </a:ext>
            </a:extLst>
          </p:spPr>
        </p:pic>
        <p:sp>
          <p:nvSpPr>
            <p:cNvPr id="79892" name="Text Box 20"/>
            <p:cNvSpPr txBox="1">
              <a:spLocks noChangeArrowheads="1"/>
            </p:cNvSpPr>
            <p:nvPr/>
          </p:nvSpPr>
          <p:spPr bwMode="auto">
            <a:xfrm>
              <a:off x="1293" y="4080"/>
              <a:ext cx="861"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b="1">
                  <a:latin typeface="Arial" panose="020B0604020202020204" pitchFamily="34" charset="0"/>
                </a:rPr>
                <a:t>Murugan</a:t>
              </a:r>
            </a:p>
          </p:txBody>
        </p:sp>
      </p:grpSp>
      <p:grpSp>
        <p:nvGrpSpPr>
          <p:cNvPr id="79893" name="Group 21"/>
          <p:cNvGrpSpPr>
            <a:grpSpLocks/>
          </p:cNvGrpSpPr>
          <p:nvPr/>
        </p:nvGrpSpPr>
        <p:grpSpPr bwMode="auto">
          <a:xfrm>
            <a:off x="5287963" y="3886200"/>
            <a:ext cx="1600200" cy="2833688"/>
            <a:chOff x="2371" y="2448"/>
            <a:chExt cx="1008" cy="1785"/>
          </a:xfrm>
        </p:grpSpPr>
        <p:sp>
          <p:nvSpPr>
            <p:cNvPr id="79894" name="Text Box 22"/>
            <p:cNvSpPr txBox="1">
              <a:spLocks noChangeArrowheads="1"/>
            </p:cNvSpPr>
            <p:nvPr/>
          </p:nvSpPr>
          <p:spPr bwMode="auto">
            <a:xfrm>
              <a:off x="2461" y="4088"/>
              <a:ext cx="861"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b="1">
                  <a:latin typeface="Arial" panose="020B0604020202020204" pitchFamily="34" charset="0"/>
                </a:rPr>
                <a:t>Nanak</a:t>
              </a:r>
            </a:p>
          </p:txBody>
        </p:sp>
        <p:pic>
          <p:nvPicPr>
            <p:cNvPr id="79895" name="Picture 23" descr="nana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1" y="2448"/>
              <a:ext cx="1008" cy="15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896" name="Group 24"/>
          <p:cNvGrpSpPr>
            <a:grpSpLocks/>
          </p:cNvGrpSpPr>
          <p:nvPr/>
        </p:nvGrpSpPr>
        <p:grpSpPr bwMode="auto">
          <a:xfrm>
            <a:off x="1631950" y="3870326"/>
            <a:ext cx="1792288" cy="2835275"/>
            <a:chOff x="68" y="2438"/>
            <a:chExt cx="1129" cy="1786"/>
          </a:xfrm>
        </p:grpSpPr>
        <p:sp>
          <p:nvSpPr>
            <p:cNvPr id="79897" name="Text Box 25"/>
            <p:cNvSpPr txBox="1">
              <a:spLocks noChangeArrowheads="1"/>
            </p:cNvSpPr>
            <p:nvPr/>
          </p:nvSpPr>
          <p:spPr bwMode="auto">
            <a:xfrm>
              <a:off x="192" y="4079"/>
              <a:ext cx="861"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b="1">
                  <a:latin typeface="Arial" panose="020B0604020202020204" pitchFamily="34" charset="0"/>
                </a:rPr>
                <a:t>Saraswati</a:t>
              </a:r>
            </a:p>
          </p:txBody>
        </p:sp>
        <p:pic>
          <p:nvPicPr>
            <p:cNvPr id="79898" name="Picture 26" descr="saraswat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 y="2438"/>
              <a:ext cx="1129" cy="1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899" name="Group 27"/>
          <p:cNvGrpSpPr>
            <a:grpSpLocks/>
          </p:cNvGrpSpPr>
          <p:nvPr/>
        </p:nvGrpSpPr>
        <p:grpSpPr bwMode="auto">
          <a:xfrm>
            <a:off x="1631950" y="990600"/>
            <a:ext cx="1847850" cy="2744788"/>
            <a:chOff x="68" y="624"/>
            <a:chExt cx="1164" cy="1729"/>
          </a:xfrm>
        </p:grpSpPr>
        <p:sp>
          <p:nvSpPr>
            <p:cNvPr id="79900" name="Text Box 28"/>
            <p:cNvSpPr txBox="1">
              <a:spLocks noChangeArrowheads="1"/>
            </p:cNvSpPr>
            <p:nvPr/>
          </p:nvSpPr>
          <p:spPr bwMode="auto">
            <a:xfrm>
              <a:off x="195" y="2208"/>
              <a:ext cx="861"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b="1">
                  <a:latin typeface="Arial" panose="020B0604020202020204" pitchFamily="34" charset="0"/>
                </a:rPr>
                <a:t>Lakshmi</a:t>
              </a:r>
            </a:p>
          </p:txBody>
        </p:sp>
        <p:pic>
          <p:nvPicPr>
            <p:cNvPr id="79901" name="Picture 29" descr="Lakshm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 y="624"/>
              <a:ext cx="1164" cy="15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902" name="Group 30"/>
          <p:cNvGrpSpPr>
            <a:grpSpLocks/>
          </p:cNvGrpSpPr>
          <p:nvPr/>
        </p:nvGrpSpPr>
        <p:grpSpPr bwMode="auto">
          <a:xfrm>
            <a:off x="8775701" y="3886200"/>
            <a:ext cx="1787525" cy="2819400"/>
            <a:chOff x="4568" y="2448"/>
            <a:chExt cx="1126" cy="1776"/>
          </a:xfrm>
        </p:grpSpPr>
        <p:sp>
          <p:nvSpPr>
            <p:cNvPr id="79903" name="Text Box 31"/>
            <p:cNvSpPr txBox="1">
              <a:spLocks noChangeArrowheads="1"/>
            </p:cNvSpPr>
            <p:nvPr/>
          </p:nvSpPr>
          <p:spPr bwMode="auto">
            <a:xfrm>
              <a:off x="4694" y="4079"/>
              <a:ext cx="861"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50000"/>
                </a:lnSpc>
                <a:spcBef>
                  <a:spcPct val="50000"/>
                </a:spcBef>
              </a:pPr>
              <a:r>
                <a:rPr lang="en-US" altLang="en-US" b="1">
                  <a:latin typeface="Arial" panose="020B0604020202020204" pitchFamily="34" charset="0"/>
                </a:rPr>
                <a:t>Ganesha</a:t>
              </a:r>
            </a:p>
          </p:txBody>
        </p:sp>
        <p:pic>
          <p:nvPicPr>
            <p:cNvPr id="79904" name="Picture 32" descr="Ganesh"/>
            <p:cNvPicPr>
              <a:picLocks noChangeAspect="1" noChangeArrowheads="1"/>
            </p:cNvPicPr>
            <p:nvPr/>
          </p:nvPicPr>
          <p:blipFill>
            <a:blip r:embed="rId11">
              <a:lum bright="2000"/>
              <a:extLst>
                <a:ext uri="{28A0092B-C50C-407E-A947-70E740481C1C}">
                  <a14:useLocalDpi xmlns:a14="http://schemas.microsoft.com/office/drawing/2010/main" val="0"/>
                </a:ext>
              </a:extLst>
            </a:blip>
            <a:srcRect/>
            <a:stretch>
              <a:fillRect/>
            </a:stretch>
          </p:blipFill>
          <p:spPr bwMode="auto">
            <a:xfrm>
              <a:off x="4568" y="2448"/>
              <a:ext cx="112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6104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iterate type="lt">
                                    <p:tmPct val="10000"/>
                                  </p:iterate>
                                  <p:childTnLst>
                                    <p:set>
                                      <p:cBhvr>
                                        <p:cTn id="6" dur="1" fill="hold">
                                          <p:stCondLst>
                                            <p:cond delay="0"/>
                                          </p:stCondLst>
                                        </p:cTn>
                                        <p:tgtEl>
                                          <p:spTgt spid="79874"/>
                                        </p:tgtEl>
                                        <p:attrNameLst>
                                          <p:attrName>style.visibility</p:attrName>
                                        </p:attrNameLst>
                                      </p:cBhvr>
                                      <p:to>
                                        <p:strVal val="visible"/>
                                      </p:to>
                                    </p:set>
                                    <p:animEffect transition="in" filter="checkerboard(across)">
                                      <p:cBhvr>
                                        <p:cTn id="7" dur="1000"/>
                                        <p:tgtEl>
                                          <p:spTgt spid="79874"/>
                                        </p:tgtEl>
                                      </p:cBhvr>
                                    </p:animEffect>
                                  </p:childTnLst>
                                </p:cTn>
                              </p:par>
                            </p:childTnLst>
                          </p:cTn>
                        </p:par>
                        <p:par>
                          <p:cTn id="8" fill="hold" nodeType="afterGroup">
                            <p:stCondLst>
                              <p:cond delay="3800"/>
                            </p:stCondLst>
                            <p:childTnLst>
                              <p:par>
                                <p:cTn id="9" presetID="55" presetClass="entr" presetSubtype="0" fill="hold" nodeType="afterEffect">
                                  <p:stCondLst>
                                    <p:cond delay="0"/>
                                  </p:stCondLst>
                                  <p:childTnLst>
                                    <p:set>
                                      <p:cBhvr>
                                        <p:cTn id="10" dur="1" fill="hold">
                                          <p:stCondLst>
                                            <p:cond delay="0"/>
                                          </p:stCondLst>
                                        </p:cTn>
                                        <p:tgtEl>
                                          <p:spTgt spid="79899"/>
                                        </p:tgtEl>
                                        <p:attrNameLst>
                                          <p:attrName>style.visibility</p:attrName>
                                        </p:attrNameLst>
                                      </p:cBhvr>
                                      <p:to>
                                        <p:strVal val="visible"/>
                                      </p:to>
                                    </p:set>
                                    <p:anim calcmode="lin" valueType="num">
                                      <p:cBhvr>
                                        <p:cTn id="11" dur="1000" fill="hold"/>
                                        <p:tgtEl>
                                          <p:spTgt spid="79899"/>
                                        </p:tgtEl>
                                        <p:attrNameLst>
                                          <p:attrName>ppt_w</p:attrName>
                                        </p:attrNameLst>
                                      </p:cBhvr>
                                      <p:tavLst>
                                        <p:tav tm="0">
                                          <p:val>
                                            <p:strVal val="#ppt_w*0.70"/>
                                          </p:val>
                                        </p:tav>
                                        <p:tav tm="100000">
                                          <p:val>
                                            <p:strVal val="#ppt_w"/>
                                          </p:val>
                                        </p:tav>
                                      </p:tavLst>
                                    </p:anim>
                                    <p:anim calcmode="lin" valueType="num">
                                      <p:cBhvr>
                                        <p:cTn id="12" dur="1000" fill="hold"/>
                                        <p:tgtEl>
                                          <p:spTgt spid="79899"/>
                                        </p:tgtEl>
                                        <p:attrNameLst>
                                          <p:attrName>ppt_h</p:attrName>
                                        </p:attrNameLst>
                                      </p:cBhvr>
                                      <p:tavLst>
                                        <p:tav tm="0">
                                          <p:val>
                                            <p:strVal val="#ppt_h"/>
                                          </p:val>
                                        </p:tav>
                                        <p:tav tm="100000">
                                          <p:val>
                                            <p:strVal val="#ppt_h"/>
                                          </p:val>
                                        </p:tav>
                                      </p:tavLst>
                                    </p:anim>
                                    <p:animEffect transition="in" filter="fade">
                                      <p:cBhvr>
                                        <p:cTn id="13" dur="1000"/>
                                        <p:tgtEl>
                                          <p:spTgt spid="79899"/>
                                        </p:tgtEl>
                                      </p:cBhvr>
                                    </p:animEffect>
                                  </p:childTnLst>
                                </p:cTn>
                              </p:par>
                            </p:childTnLst>
                          </p:cTn>
                        </p:par>
                        <p:par>
                          <p:cTn id="14" fill="hold" nodeType="afterGroup">
                            <p:stCondLst>
                              <p:cond delay="4800"/>
                            </p:stCondLst>
                            <p:childTnLst>
                              <p:par>
                                <p:cTn id="15" presetID="55" presetClass="entr" presetSubtype="0" fill="hold" nodeType="afterEffect">
                                  <p:stCondLst>
                                    <p:cond delay="0"/>
                                  </p:stCondLst>
                                  <p:childTnLst>
                                    <p:set>
                                      <p:cBhvr>
                                        <p:cTn id="16" dur="1" fill="hold">
                                          <p:stCondLst>
                                            <p:cond delay="0"/>
                                          </p:stCondLst>
                                        </p:cTn>
                                        <p:tgtEl>
                                          <p:spTgt spid="79878"/>
                                        </p:tgtEl>
                                        <p:attrNameLst>
                                          <p:attrName>style.visibility</p:attrName>
                                        </p:attrNameLst>
                                      </p:cBhvr>
                                      <p:to>
                                        <p:strVal val="visible"/>
                                      </p:to>
                                    </p:set>
                                    <p:anim calcmode="lin" valueType="num">
                                      <p:cBhvr>
                                        <p:cTn id="17" dur="1000" fill="hold"/>
                                        <p:tgtEl>
                                          <p:spTgt spid="79878"/>
                                        </p:tgtEl>
                                        <p:attrNameLst>
                                          <p:attrName>ppt_w</p:attrName>
                                        </p:attrNameLst>
                                      </p:cBhvr>
                                      <p:tavLst>
                                        <p:tav tm="0">
                                          <p:val>
                                            <p:strVal val="#ppt_w*0.70"/>
                                          </p:val>
                                        </p:tav>
                                        <p:tav tm="100000">
                                          <p:val>
                                            <p:strVal val="#ppt_w"/>
                                          </p:val>
                                        </p:tav>
                                      </p:tavLst>
                                    </p:anim>
                                    <p:anim calcmode="lin" valueType="num">
                                      <p:cBhvr>
                                        <p:cTn id="18" dur="1000" fill="hold"/>
                                        <p:tgtEl>
                                          <p:spTgt spid="79878"/>
                                        </p:tgtEl>
                                        <p:attrNameLst>
                                          <p:attrName>ppt_h</p:attrName>
                                        </p:attrNameLst>
                                      </p:cBhvr>
                                      <p:tavLst>
                                        <p:tav tm="0">
                                          <p:val>
                                            <p:strVal val="#ppt_h"/>
                                          </p:val>
                                        </p:tav>
                                        <p:tav tm="100000">
                                          <p:val>
                                            <p:strVal val="#ppt_h"/>
                                          </p:val>
                                        </p:tav>
                                      </p:tavLst>
                                    </p:anim>
                                    <p:animEffect transition="in" filter="fade">
                                      <p:cBhvr>
                                        <p:cTn id="19" dur="1000"/>
                                        <p:tgtEl>
                                          <p:spTgt spid="79878"/>
                                        </p:tgtEl>
                                      </p:cBhvr>
                                    </p:animEffect>
                                  </p:childTnLst>
                                </p:cTn>
                              </p:par>
                            </p:childTnLst>
                          </p:cTn>
                        </p:par>
                        <p:par>
                          <p:cTn id="20" fill="hold" nodeType="afterGroup">
                            <p:stCondLst>
                              <p:cond delay="5800"/>
                            </p:stCondLst>
                            <p:childTnLst>
                              <p:par>
                                <p:cTn id="21" presetID="55" presetClass="entr" presetSubtype="0" fill="hold" nodeType="afterEffect">
                                  <p:stCondLst>
                                    <p:cond delay="0"/>
                                  </p:stCondLst>
                                  <p:childTnLst>
                                    <p:set>
                                      <p:cBhvr>
                                        <p:cTn id="22" dur="1" fill="hold">
                                          <p:stCondLst>
                                            <p:cond delay="0"/>
                                          </p:stCondLst>
                                        </p:cTn>
                                        <p:tgtEl>
                                          <p:spTgt spid="79887"/>
                                        </p:tgtEl>
                                        <p:attrNameLst>
                                          <p:attrName>style.visibility</p:attrName>
                                        </p:attrNameLst>
                                      </p:cBhvr>
                                      <p:to>
                                        <p:strVal val="visible"/>
                                      </p:to>
                                    </p:set>
                                    <p:anim calcmode="lin" valueType="num">
                                      <p:cBhvr>
                                        <p:cTn id="23" dur="1000" fill="hold"/>
                                        <p:tgtEl>
                                          <p:spTgt spid="79887"/>
                                        </p:tgtEl>
                                        <p:attrNameLst>
                                          <p:attrName>ppt_w</p:attrName>
                                        </p:attrNameLst>
                                      </p:cBhvr>
                                      <p:tavLst>
                                        <p:tav tm="0">
                                          <p:val>
                                            <p:strVal val="#ppt_w*0.70"/>
                                          </p:val>
                                        </p:tav>
                                        <p:tav tm="100000">
                                          <p:val>
                                            <p:strVal val="#ppt_w"/>
                                          </p:val>
                                        </p:tav>
                                      </p:tavLst>
                                    </p:anim>
                                    <p:anim calcmode="lin" valueType="num">
                                      <p:cBhvr>
                                        <p:cTn id="24" dur="1000" fill="hold"/>
                                        <p:tgtEl>
                                          <p:spTgt spid="79887"/>
                                        </p:tgtEl>
                                        <p:attrNameLst>
                                          <p:attrName>ppt_h</p:attrName>
                                        </p:attrNameLst>
                                      </p:cBhvr>
                                      <p:tavLst>
                                        <p:tav tm="0">
                                          <p:val>
                                            <p:strVal val="#ppt_h"/>
                                          </p:val>
                                        </p:tav>
                                        <p:tav tm="100000">
                                          <p:val>
                                            <p:strVal val="#ppt_h"/>
                                          </p:val>
                                        </p:tav>
                                      </p:tavLst>
                                    </p:anim>
                                    <p:animEffect transition="in" filter="fade">
                                      <p:cBhvr>
                                        <p:cTn id="25" dur="1000"/>
                                        <p:tgtEl>
                                          <p:spTgt spid="79887"/>
                                        </p:tgtEl>
                                      </p:cBhvr>
                                    </p:animEffect>
                                  </p:childTnLst>
                                </p:cTn>
                              </p:par>
                            </p:childTnLst>
                          </p:cTn>
                        </p:par>
                        <p:par>
                          <p:cTn id="26" fill="hold" nodeType="afterGroup">
                            <p:stCondLst>
                              <p:cond delay="6800"/>
                            </p:stCondLst>
                            <p:childTnLst>
                              <p:par>
                                <p:cTn id="27" presetID="55" presetClass="entr" presetSubtype="0" fill="hold" nodeType="afterEffect">
                                  <p:stCondLst>
                                    <p:cond delay="0"/>
                                  </p:stCondLst>
                                  <p:childTnLst>
                                    <p:set>
                                      <p:cBhvr>
                                        <p:cTn id="28" dur="1" fill="hold">
                                          <p:stCondLst>
                                            <p:cond delay="0"/>
                                          </p:stCondLst>
                                        </p:cTn>
                                        <p:tgtEl>
                                          <p:spTgt spid="79881"/>
                                        </p:tgtEl>
                                        <p:attrNameLst>
                                          <p:attrName>style.visibility</p:attrName>
                                        </p:attrNameLst>
                                      </p:cBhvr>
                                      <p:to>
                                        <p:strVal val="visible"/>
                                      </p:to>
                                    </p:set>
                                    <p:anim calcmode="lin" valueType="num">
                                      <p:cBhvr>
                                        <p:cTn id="29" dur="1000" fill="hold"/>
                                        <p:tgtEl>
                                          <p:spTgt spid="79881"/>
                                        </p:tgtEl>
                                        <p:attrNameLst>
                                          <p:attrName>ppt_w</p:attrName>
                                        </p:attrNameLst>
                                      </p:cBhvr>
                                      <p:tavLst>
                                        <p:tav tm="0">
                                          <p:val>
                                            <p:strVal val="#ppt_w*0.70"/>
                                          </p:val>
                                        </p:tav>
                                        <p:tav tm="100000">
                                          <p:val>
                                            <p:strVal val="#ppt_w"/>
                                          </p:val>
                                        </p:tav>
                                      </p:tavLst>
                                    </p:anim>
                                    <p:anim calcmode="lin" valueType="num">
                                      <p:cBhvr>
                                        <p:cTn id="30" dur="1000" fill="hold"/>
                                        <p:tgtEl>
                                          <p:spTgt spid="79881"/>
                                        </p:tgtEl>
                                        <p:attrNameLst>
                                          <p:attrName>ppt_h</p:attrName>
                                        </p:attrNameLst>
                                      </p:cBhvr>
                                      <p:tavLst>
                                        <p:tav tm="0">
                                          <p:val>
                                            <p:strVal val="#ppt_h"/>
                                          </p:val>
                                        </p:tav>
                                        <p:tav tm="100000">
                                          <p:val>
                                            <p:strVal val="#ppt_h"/>
                                          </p:val>
                                        </p:tav>
                                      </p:tavLst>
                                    </p:anim>
                                    <p:animEffect transition="in" filter="fade">
                                      <p:cBhvr>
                                        <p:cTn id="31" dur="1000"/>
                                        <p:tgtEl>
                                          <p:spTgt spid="79881"/>
                                        </p:tgtEl>
                                      </p:cBhvr>
                                    </p:animEffect>
                                  </p:childTnLst>
                                </p:cTn>
                              </p:par>
                            </p:childTnLst>
                          </p:cTn>
                        </p:par>
                        <p:par>
                          <p:cTn id="32" fill="hold" nodeType="afterGroup">
                            <p:stCondLst>
                              <p:cond delay="7800"/>
                            </p:stCondLst>
                            <p:childTnLst>
                              <p:par>
                                <p:cTn id="33" presetID="55" presetClass="entr" presetSubtype="0" fill="hold" nodeType="afterEffect">
                                  <p:stCondLst>
                                    <p:cond delay="0"/>
                                  </p:stCondLst>
                                  <p:childTnLst>
                                    <p:set>
                                      <p:cBhvr>
                                        <p:cTn id="34" dur="1" fill="hold">
                                          <p:stCondLst>
                                            <p:cond delay="0"/>
                                          </p:stCondLst>
                                        </p:cTn>
                                        <p:tgtEl>
                                          <p:spTgt spid="79884"/>
                                        </p:tgtEl>
                                        <p:attrNameLst>
                                          <p:attrName>style.visibility</p:attrName>
                                        </p:attrNameLst>
                                      </p:cBhvr>
                                      <p:to>
                                        <p:strVal val="visible"/>
                                      </p:to>
                                    </p:set>
                                    <p:anim calcmode="lin" valueType="num">
                                      <p:cBhvr>
                                        <p:cTn id="35" dur="1000" fill="hold"/>
                                        <p:tgtEl>
                                          <p:spTgt spid="79884"/>
                                        </p:tgtEl>
                                        <p:attrNameLst>
                                          <p:attrName>ppt_w</p:attrName>
                                        </p:attrNameLst>
                                      </p:cBhvr>
                                      <p:tavLst>
                                        <p:tav tm="0">
                                          <p:val>
                                            <p:strVal val="#ppt_w*0.70"/>
                                          </p:val>
                                        </p:tav>
                                        <p:tav tm="100000">
                                          <p:val>
                                            <p:strVal val="#ppt_w"/>
                                          </p:val>
                                        </p:tav>
                                      </p:tavLst>
                                    </p:anim>
                                    <p:anim calcmode="lin" valueType="num">
                                      <p:cBhvr>
                                        <p:cTn id="36" dur="1000" fill="hold"/>
                                        <p:tgtEl>
                                          <p:spTgt spid="79884"/>
                                        </p:tgtEl>
                                        <p:attrNameLst>
                                          <p:attrName>ppt_h</p:attrName>
                                        </p:attrNameLst>
                                      </p:cBhvr>
                                      <p:tavLst>
                                        <p:tav tm="0">
                                          <p:val>
                                            <p:strVal val="#ppt_h"/>
                                          </p:val>
                                        </p:tav>
                                        <p:tav tm="100000">
                                          <p:val>
                                            <p:strVal val="#ppt_h"/>
                                          </p:val>
                                        </p:tav>
                                      </p:tavLst>
                                    </p:anim>
                                    <p:animEffect transition="in" filter="fade">
                                      <p:cBhvr>
                                        <p:cTn id="37" dur="1000"/>
                                        <p:tgtEl>
                                          <p:spTgt spid="79884"/>
                                        </p:tgtEl>
                                      </p:cBhvr>
                                    </p:animEffect>
                                  </p:childTnLst>
                                </p:cTn>
                              </p:par>
                            </p:childTnLst>
                          </p:cTn>
                        </p:par>
                        <p:par>
                          <p:cTn id="38" fill="hold" nodeType="afterGroup">
                            <p:stCondLst>
                              <p:cond delay="8800"/>
                            </p:stCondLst>
                            <p:childTnLst>
                              <p:par>
                                <p:cTn id="39" presetID="55" presetClass="entr" presetSubtype="0" fill="hold" nodeType="afterEffect">
                                  <p:stCondLst>
                                    <p:cond delay="0"/>
                                  </p:stCondLst>
                                  <p:childTnLst>
                                    <p:set>
                                      <p:cBhvr>
                                        <p:cTn id="40" dur="1" fill="hold">
                                          <p:stCondLst>
                                            <p:cond delay="0"/>
                                          </p:stCondLst>
                                        </p:cTn>
                                        <p:tgtEl>
                                          <p:spTgt spid="79902"/>
                                        </p:tgtEl>
                                        <p:attrNameLst>
                                          <p:attrName>style.visibility</p:attrName>
                                        </p:attrNameLst>
                                      </p:cBhvr>
                                      <p:to>
                                        <p:strVal val="visible"/>
                                      </p:to>
                                    </p:set>
                                    <p:anim calcmode="lin" valueType="num">
                                      <p:cBhvr>
                                        <p:cTn id="41" dur="1000" fill="hold"/>
                                        <p:tgtEl>
                                          <p:spTgt spid="79902"/>
                                        </p:tgtEl>
                                        <p:attrNameLst>
                                          <p:attrName>ppt_w</p:attrName>
                                        </p:attrNameLst>
                                      </p:cBhvr>
                                      <p:tavLst>
                                        <p:tav tm="0">
                                          <p:val>
                                            <p:strVal val="#ppt_w*0.70"/>
                                          </p:val>
                                        </p:tav>
                                        <p:tav tm="100000">
                                          <p:val>
                                            <p:strVal val="#ppt_w"/>
                                          </p:val>
                                        </p:tav>
                                      </p:tavLst>
                                    </p:anim>
                                    <p:anim calcmode="lin" valueType="num">
                                      <p:cBhvr>
                                        <p:cTn id="42" dur="1000" fill="hold"/>
                                        <p:tgtEl>
                                          <p:spTgt spid="79902"/>
                                        </p:tgtEl>
                                        <p:attrNameLst>
                                          <p:attrName>ppt_h</p:attrName>
                                        </p:attrNameLst>
                                      </p:cBhvr>
                                      <p:tavLst>
                                        <p:tav tm="0">
                                          <p:val>
                                            <p:strVal val="#ppt_h"/>
                                          </p:val>
                                        </p:tav>
                                        <p:tav tm="100000">
                                          <p:val>
                                            <p:strVal val="#ppt_h"/>
                                          </p:val>
                                        </p:tav>
                                      </p:tavLst>
                                    </p:anim>
                                    <p:animEffect transition="in" filter="fade">
                                      <p:cBhvr>
                                        <p:cTn id="43" dur="1000"/>
                                        <p:tgtEl>
                                          <p:spTgt spid="79902"/>
                                        </p:tgtEl>
                                      </p:cBhvr>
                                    </p:animEffect>
                                  </p:childTnLst>
                                </p:cTn>
                              </p:par>
                            </p:childTnLst>
                          </p:cTn>
                        </p:par>
                        <p:par>
                          <p:cTn id="44" fill="hold" nodeType="afterGroup">
                            <p:stCondLst>
                              <p:cond delay="9800"/>
                            </p:stCondLst>
                            <p:childTnLst>
                              <p:par>
                                <p:cTn id="45" presetID="55" presetClass="entr" presetSubtype="0" fill="hold" nodeType="afterEffect">
                                  <p:stCondLst>
                                    <p:cond delay="0"/>
                                  </p:stCondLst>
                                  <p:childTnLst>
                                    <p:set>
                                      <p:cBhvr>
                                        <p:cTn id="46" dur="1" fill="hold">
                                          <p:stCondLst>
                                            <p:cond delay="0"/>
                                          </p:stCondLst>
                                        </p:cTn>
                                        <p:tgtEl>
                                          <p:spTgt spid="79875"/>
                                        </p:tgtEl>
                                        <p:attrNameLst>
                                          <p:attrName>style.visibility</p:attrName>
                                        </p:attrNameLst>
                                      </p:cBhvr>
                                      <p:to>
                                        <p:strVal val="visible"/>
                                      </p:to>
                                    </p:set>
                                    <p:anim calcmode="lin" valueType="num">
                                      <p:cBhvr>
                                        <p:cTn id="47" dur="1000" fill="hold"/>
                                        <p:tgtEl>
                                          <p:spTgt spid="79875"/>
                                        </p:tgtEl>
                                        <p:attrNameLst>
                                          <p:attrName>ppt_w</p:attrName>
                                        </p:attrNameLst>
                                      </p:cBhvr>
                                      <p:tavLst>
                                        <p:tav tm="0">
                                          <p:val>
                                            <p:strVal val="#ppt_w*0.70"/>
                                          </p:val>
                                        </p:tav>
                                        <p:tav tm="100000">
                                          <p:val>
                                            <p:strVal val="#ppt_w"/>
                                          </p:val>
                                        </p:tav>
                                      </p:tavLst>
                                    </p:anim>
                                    <p:anim calcmode="lin" valueType="num">
                                      <p:cBhvr>
                                        <p:cTn id="48" dur="1000" fill="hold"/>
                                        <p:tgtEl>
                                          <p:spTgt spid="79875"/>
                                        </p:tgtEl>
                                        <p:attrNameLst>
                                          <p:attrName>ppt_h</p:attrName>
                                        </p:attrNameLst>
                                      </p:cBhvr>
                                      <p:tavLst>
                                        <p:tav tm="0">
                                          <p:val>
                                            <p:strVal val="#ppt_h"/>
                                          </p:val>
                                        </p:tav>
                                        <p:tav tm="100000">
                                          <p:val>
                                            <p:strVal val="#ppt_h"/>
                                          </p:val>
                                        </p:tav>
                                      </p:tavLst>
                                    </p:anim>
                                    <p:animEffect transition="in" filter="fade">
                                      <p:cBhvr>
                                        <p:cTn id="49" dur="1000"/>
                                        <p:tgtEl>
                                          <p:spTgt spid="79875"/>
                                        </p:tgtEl>
                                      </p:cBhvr>
                                    </p:animEffect>
                                  </p:childTnLst>
                                </p:cTn>
                              </p:par>
                            </p:childTnLst>
                          </p:cTn>
                        </p:par>
                        <p:par>
                          <p:cTn id="50" fill="hold" nodeType="afterGroup">
                            <p:stCondLst>
                              <p:cond delay="10800"/>
                            </p:stCondLst>
                            <p:childTnLst>
                              <p:par>
                                <p:cTn id="51" presetID="55" presetClass="entr" presetSubtype="0" fill="hold" nodeType="afterEffect">
                                  <p:stCondLst>
                                    <p:cond delay="0"/>
                                  </p:stCondLst>
                                  <p:childTnLst>
                                    <p:set>
                                      <p:cBhvr>
                                        <p:cTn id="52" dur="1" fill="hold">
                                          <p:stCondLst>
                                            <p:cond delay="0"/>
                                          </p:stCondLst>
                                        </p:cTn>
                                        <p:tgtEl>
                                          <p:spTgt spid="79893"/>
                                        </p:tgtEl>
                                        <p:attrNameLst>
                                          <p:attrName>style.visibility</p:attrName>
                                        </p:attrNameLst>
                                      </p:cBhvr>
                                      <p:to>
                                        <p:strVal val="visible"/>
                                      </p:to>
                                    </p:set>
                                    <p:anim calcmode="lin" valueType="num">
                                      <p:cBhvr>
                                        <p:cTn id="53" dur="1000" fill="hold"/>
                                        <p:tgtEl>
                                          <p:spTgt spid="79893"/>
                                        </p:tgtEl>
                                        <p:attrNameLst>
                                          <p:attrName>ppt_w</p:attrName>
                                        </p:attrNameLst>
                                      </p:cBhvr>
                                      <p:tavLst>
                                        <p:tav tm="0">
                                          <p:val>
                                            <p:strVal val="#ppt_w*0.70"/>
                                          </p:val>
                                        </p:tav>
                                        <p:tav tm="100000">
                                          <p:val>
                                            <p:strVal val="#ppt_w"/>
                                          </p:val>
                                        </p:tav>
                                      </p:tavLst>
                                    </p:anim>
                                    <p:anim calcmode="lin" valueType="num">
                                      <p:cBhvr>
                                        <p:cTn id="54" dur="1000" fill="hold"/>
                                        <p:tgtEl>
                                          <p:spTgt spid="79893"/>
                                        </p:tgtEl>
                                        <p:attrNameLst>
                                          <p:attrName>ppt_h</p:attrName>
                                        </p:attrNameLst>
                                      </p:cBhvr>
                                      <p:tavLst>
                                        <p:tav tm="0">
                                          <p:val>
                                            <p:strVal val="#ppt_h"/>
                                          </p:val>
                                        </p:tav>
                                        <p:tav tm="100000">
                                          <p:val>
                                            <p:strVal val="#ppt_h"/>
                                          </p:val>
                                        </p:tav>
                                      </p:tavLst>
                                    </p:anim>
                                    <p:animEffect transition="in" filter="fade">
                                      <p:cBhvr>
                                        <p:cTn id="55" dur="1000"/>
                                        <p:tgtEl>
                                          <p:spTgt spid="79893"/>
                                        </p:tgtEl>
                                      </p:cBhvr>
                                    </p:animEffect>
                                  </p:childTnLst>
                                </p:cTn>
                              </p:par>
                            </p:childTnLst>
                          </p:cTn>
                        </p:par>
                        <p:par>
                          <p:cTn id="56" fill="hold" nodeType="afterGroup">
                            <p:stCondLst>
                              <p:cond delay="11800"/>
                            </p:stCondLst>
                            <p:childTnLst>
                              <p:par>
                                <p:cTn id="57" presetID="55" presetClass="entr" presetSubtype="0" fill="hold" nodeType="afterEffect">
                                  <p:stCondLst>
                                    <p:cond delay="0"/>
                                  </p:stCondLst>
                                  <p:childTnLst>
                                    <p:set>
                                      <p:cBhvr>
                                        <p:cTn id="58" dur="1" fill="hold">
                                          <p:stCondLst>
                                            <p:cond delay="0"/>
                                          </p:stCondLst>
                                        </p:cTn>
                                        <p:tgtEl>
                                          <p:spTgt spid="79890"/>
                                        </p:tgtEl>
                                        <p:attrNameLst>
                                          <p:attrName>style.visibility</p:attrName>
                                        </p:attrNameLst>
                                      </p:cBhvr>
                                      <p:to>
                                        <p:strVal val="visible"/>
                                      </p:to>
                                    </p:set>
                                    <p:anim calcmode="lin" valueType="num">
                                      <p:cBhvr>
                                        <p:cTn id="59" dur="1000" fill="hold"/>
                                        <p:tgtEl>
                                          <p:spTgt spid="79890"/>
                                        </p:tgtEl>
                                        <p:attrNameLst>
                                          <p:attrName>ppt_w</p:attrName>
                                        </p:attrNameLst>
                                      </p:cBhvr>
                                      <p:tavLst>
                                        <p:tav tm="0">
                                          <p:val>
                                            <p:strVal val="#ppt_w*0.70"/>
                                          </p:val>
                                        </p:tav>
                                        <p:tav tm="100000">
                                          <p:val>
                                            <p:strVal val="#ppt_w"/>
                                          </p:val>
                                        </p:tav>
                                      </p:tavLst>
                                    </p:anim>
                                    <p:anim calcmode="lin" valueType="num">
                                      <p:cBhvr>
                                        <p:cTn id="60" dur="1000" fill="hold"/>
                                        <p:tgtEl>
                                          <p:spTgt spid="79890"/>
                                        </p:tgtEl>
                                        <p:attrNameLst>
                                          <p:attrName>ppt_h</p:attrName>
                                        </p:attrNameLst>
                                      </p:cBhvr>
                                      <p:tavLst>
                                        <p:tav tm="0">
                                          <p:val>
                                            <p:strVal val="#ppt_h"/>
                                          </p:val>
                                        </p:tav>
                                        <p:tav tm="100000">
                                          <p:val>
                                            <p:strVal val="#ppt_h"/>
                                          </p:val>
                                        </p:tav>
                                      </p:tavLst>
                                    </p:anim>
                                    <p:animEffect transition="in" filter="fade">
                                      <p:cBhvr>
                                        <p:cTn id="61" dur="1000"/>
                                        <p:tgtEl>
                                          <p:spTgt spid="79890"/>
                                        </p:tgtEl>
                                      </p:cBhvr>
                                    </p:animEffect>
                                  </p:childTnLst>
                                </p:cTn>
                              </p:par>
                            </p:childTnLst>
                          </p:cTn>
                        </p:par>
                        <p:par>
                          <p:cTn id="62" fill="hold" nodeType="afterGroup">
                            <p:stCondLst>
                              <p:cond delay="12800"/>
                            </p:stCondLst>
                            <p:childTnLst>
                              <p:par>
                                <p:cTn id="63" presetID="55" presetClass="entr" presetSubtype="0" fill="hold" nodeType="afterEffect">
                                  <p:stCondLst>
                                    <p:cond delay="0"/>
                                  </p:stCondLst>
                                  <p:childTnLst>
                                    <p:set>
                                      <p:cBhvr>
                                        <p:cTn id="64" dur="1" fill="hold">
                                          <p:stCondLst>
                                            <p:cond delay="0"/>
                                          </p:stCondLst>
                                        </p:cTn>
                                        <p:tgtEl>
                                          <p:spTgt spid="79896"/>
                                        </p:tgtEl>
                                        <p:attrNameLst>
                                          <p:attrName>style.visibility</p:attrName>
                                        </p:attrNameLst>
                                      </p:cBhvr>
                                      <p:to>
                                        <p:strVal val="visible"/>
                                      </p:to>
                                    </p:set>
                                    <p:anim calcmode="lin" valueType="num">
                                      <p:cBhvr>
                                        <p:cTn id="65" dur="1000" fill="hold"/>
                                        <p:tgtEl>
                                          <p:spTgt spid="79896"/>
                                        </p:tgtEl>
                                        <p:attrNameLst>
                                          <p:attrName>ppt_w</p:attrName>
                                        </p:attrNameLst>
                                      </p:cBhvr>
                                      <p:tavLst>
                                        <p:tav tm="0">
                                          <p:val>
                                            <p:strVal val="#ppt_w*0.70"/>
                                          </p:val>
                                        </p:tav>
                                        <p:tav tm="100000">
                                          <p:val>
                                            <p:strVal val="#ppt_w"/>
                                          </p:val>
                                        </p:tav>
                                      </p:tavLst>
                                    </p:anim>
                                    <p:anim calcmode="lin" valueType="num">
                                      <p:cBhvr>
                                        <p:cTn id="66" dur="1000" fill="hold"/>
                                        <p:tgtEl>
                                          <p:spTgt spid="79896"/>
                                        </p:tgtEl>
                                        <p:attrNameLst>
                                          <p:attrName>ppt_h</p:attrName>
                                        </p:attrNameLst>
                                      </p:cBhvr>
                                      <p:tavLst>
                                        <p:tav tm="0">
                                          <p:val>
                                            <p:strVal val="#ppt_h"/>
                                          </p:val>
                                        </p:tav>
                                        <p:tav tm="100000">
                                          <p:val>
                                            <p:strVal val="#ppt_h"/>
                                          </p:val>
                                        </p:tav>
                                      </p:tavLst>
                                    </p:anim>
                                    <p:animEffect transition="in" filter="fade">
                                      <p:cBhvr>
                                        <p:cTn id="67" dur="1000"/>
                                        <p:tgtEl>
                                          <p:spTgt spid="79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ndia-Rivers-Animation"/>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0668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Oval 3" descr="Ganges River - 1"/>
          <p:cNvSpPr>
            <a:spLocks noChangeArrowheads="1"/>
          </p:cNvSpPr>
          <p:nvPr/>
        </p:nvSpPr>
        <p:spPr bwMode="auto">
          <a:xfrm>
            <a:off x="5543550" y="-628650"/>
            <a:ext cx="1981200" cy="1981200"/>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75780" name="Oval 4" descr="Kaveri River - 2"/>
          <p:cNvSpPr>
            <a:spLocks noChangeArrowheads="1"/>
          </p:cNvSpPr>
          <p:nvPr/>
        </p:nvSpPr>
        <p:spPr bwMode="auto">
          <a:xfrm>
            <a:off x="1924050" y="2209800"/>
            <a:ext cx="1828800" cy="18288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75781" name="Oval 5" descr="Narmada River - 1"/>
          <p:cNvSpPr>
            <a:spLocks noChangeArrowheads="1"/>
          </p:cNvSpPr>
          <p:nvPr/>
        </p:nvSpPr>
        <p:spPr bwMode="auto">
          <a:xfrm>
            <a:off x="2705100" y="4610100"/>
            <a:ext cx="2057400" cy="2209800"/>
          </a:xfrm>
          <a:prstGeom prst="ellipse">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75782" name="Oval 6" descr="Sarasvati River - 1"/>
          <p:cNvSpPr>
            <a:spLocks noChangeArrowheads="1"/>
          </p:cNvSpPr>
          <p:nvPr/>
        </p:nvSpPr>
        <p:spPr bwMode="auto">
          <a:xfrm>
            <a:off x="7543800" y="3810000"/>
            <a:ext cx="1905000" cy="2133600"/>
          </a:xfrm>
          <a:prstGeom prst="ellipse">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75783" name="Oval 7" descr="Yamuna River - 3"/>
          <p:cNvSpPr>
            <a:spLocks noChangeArrowheads="1"/>
          </p:cNvSpPr>
          <p:nvPr/>
        </p:nvSpPr>
        <p:spPr bwMode="auto">
          <a:xfrm>
            <a:off x="5410200" y="5410200"/>
            <a:ext cx="2071688" cy="2209800"/>
          </a:xfrm>
          <a:prstGeom prst="ellipse">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75784" name="Oval 8" descr="Brahmaputra River - 1"/>
          <p:cNvSpPr>
            <a:spLocks noChangeArrowheads="1"/>
          </p:cNvSpPr>
          <p:nvPr/>
        </p:nvSpPr>
        <p:spPr bwMode="auto">
          <a:xfrm>
            <a:off x="7562851" y="990600"/>
            <a:ext cx="1914525" cy="1981200"/>
          </a:xfrm>
          <a:prstGeom prst="ellipse">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75785" name="Oval 9" descr="Godavari River - 3"/>
          <p:cNvSpPr>
            <a:spLocks noChangeArrowheads="1"/>
          </p:cNvSpPr>
          <p:nvPr/>
        </p:nvSpPr>
        <p:spPr bwMode="auto">
          <a:xfrm>
            <a:off x="3067050" y="-38100"/>
            <a:ext cx="1905000" cy="1905000"/>
          </a:xfrm>
          <a:prstGeom prst="ellipse">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75786" name="WordArt 10"/>
          <p:cNvSpPr>
            <a:spLocks noChangeArrowheads="1" noChangeShapeType="1" noTextEdit="1"/>
          </p:cNvSpPr>
          <p:nvPr/>
        </p:nvSpPr>
        <p:spPr bwMode="auto">
          <a:xfrm>
            <a:off x="5195888" y="1757363"/>
            <a:ext cx="1905000" cy="60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A04020102020204" pitchFamily="34" charset="0"/>
              </a:rPr>
              <a:t>7 SACRED </a:t>
            </a:r>
          </a:p>
          <a:p>
            <a:pPr algn="ctr"/>
            <a:r>
              <a:rPr lang="en-US" sz="3600" kern="10">
                <a:ln w="9525">
                  <a:solidFill>
                    <a:srgbClr val="000000"/>
                  </a:solidFill>
                  <a:round/>
                  <a:headEnd/>
                  <a:tailEnd/>
                </a:ln>
                <a:solidFill>
                  <a:srgbClr val="FFFFFF"/>
                </a:solidFill>
                <a:latin typeface="Arial Black" panose="020B0A04020102020204" pitchFamily="34" charset="0"/>
              </a:rPr>
              <a:t>RIVERS</a:t>
            </a:r>
          </a:p>
        </p:txBody>
      </p:sp>
    </p:spTree>
    <p:extLst>
      <p:ext uri="{BB962C8B-B14F-4D97-AF65-F5344CB8AC3E}">
        <p14:creationId xmlns:p14="http://schemas.microsoft.com/office/powerpoint/2010/main" val="310759821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TextBox 12"/>
          <p:cNvSpPr txBox="1"/>
          <p:nvPr/>
        </p:nvSpPr>
        <p:spPr>
          <a:xfrm>
            <a:off x="230801" y="6140450"/>
            <a:ext cx="4519339" cy="242054"/>
          </a:xfrm>
          <a:prstGeom prst="rect">
            <a:avLst/>
          </a:prstGeom>
        </p:spPr>
        <p:txBody>
          <a:bodyPr lIns="0" tIns="0" rIns="0" bIns="0" rtlCol="0" anchor="t">
            <a:spAutoFit/>
          </a:bodyPr>
          <a:lstStyle/>
          <a:p>
            <a:pPr>
              <a:lnSpc>
                <a:spcPts val="2053"/>
              </a:lnSpc>
            </a:pPr>
            <a:endParaRPr lang="en-US" sz="1466" dirty="0">
              <a:solidFill>
                <a:srgbClr val="EEEEEE"/>
              </a:solidFill>
              <a:latin typeface="Lato"/>
            </a:endParaRPr>
          </a:p>
        </p:txBody>
      </p:sp>
      <p:sp>
        <p:nvSpPr>
          <p:cNvPr id="24" name="TextBox 24"/>
          <p:cNvSpPr txBox="1"/>
          <p:nvPr/>
        </p:nvSpPr>
        <p:spPr>
          <a:xfrm>
            <a:off x="98915" y="271753"/>
            <a:ext cx="7048439" cy="564963"/>
          </a:xfrm>
          <a:prstGeom prst="rect">
            <a:avLst/>
          </a:prstGeom>
        </p:spPr>
        <p:txBody>
          <a:bodyPr lIns="0" tIns="0" rIns="0" bIns="0" rtlCol="0" anchor="t">
            <a:spAutoFit/>
          </a:bodyPr>
          <a:lstStyle/>
          <a:p>
            <a:pPr algn="ctr">
              <a:lnSpc>
                <a:spcPts val="4667"/>
              </a:lnSpc>
            </a:pPr>
            <a:r>
              <a:rPr lang="en-US" sz="3334" dirty="0">
                <a:solidFill>
                  <a:srgbClr val="A7DD8D"/>
                </a:solidFill>
                <a:latin typeface="Libre Baskerville Bold"/>
              </a:rPr>
              <a:t>INDIA -KEY CHALLENGES</a:t>
            </a:r>
          </a:p>
        </p:txBody>
      </p:sp>
      <p:sp>
        <p:nvSpPr>
          <p:cNvPr id="27" name="TextBox 27"/>
          <p:cNvSpPr txBox="1"/>
          <p:nvPr/>
        </p:nvSpPr>
        <p:spPr>
          <a:xfrm>
            <a:off x="1717358" y="3921965"/>
            <a:ext cx="4533710" cy="242054"/>
          </a:xfrm>
          <a:prstGeom prst="rect">
            <a:avLst/>
          </a:prstGeom>
        </p:spPr>
        <p:txBody>
          <a:bodyPr lIns="0" tIns="0" rIns="0" bIns="0" rtlCol="0" anchor="t">
            <a:spAutoFit/>
          </a:bodyPr>
          <a:lstStyle/>
          <a:p>
            <a:pPr>
              <a:lnSpc>
                <a:spcPts val="2053"/>
              </a:lnSpc>
            </a:pPr>
            <a:endParaRPr lang="en-US" sz="1466" dirty="0">
              <a:solidFill>
                <a:srgbClr val="EEEEEE"/>
              </a:solidFill>
              <a:latin typeface="Lato"/>
            </a:endParaRPr>
          </a:p>
        </p:txBody>
      </p:sp>
      <p:pic>
        <p:nvPicPr>
          <p:cNvPr id="31" name="Picture 3"/>
          <p:cNvPicPr>
            <a:picLocks noChangeAspect="1" noChangeArrowheads="1"/>
          </p:cNvPicPr>
          <p:nvPr/>
        </p:nvPicPr>
        <p:blipFill>
          <a:blip r:embed="rId3"/>
          <a:srcRect/>
          <a:stretch>
            <a:fillRect/>
          </a:stretch>
        </p:blipFill>
        <p:spPr bwMode="auto">
          <a:xfrm>
            <a:off x="476211" y="1786125"/>
            <a:ext cx="5143536" cy="3881266"/>
          </a:xfrm>
          <a:prstGeom prst="rect">
            <a:avLst/>
          </a:prstGeom>
          <a:noFill/>
          <a:ln w="9525">
            <a:noFill/>
            <a:miter lim="800000"/>
            <a:headEnd/>
            <a:tailEnd/>
          </a:ln>
          <a:effectLst/>
        </p:spPr>
      </p:pic>
      <p:pic>
        <p:nvPicPr>
          <p:cNvPr id="32" name="Picture 4" descr="C:\Users\Leslie Anburaj\Desktop\child.jpg"/>
          <p:cNvPicPr>
            <a:picLocks noChangeAspect="1" noChangeArrowheads="1"/>
          </p:cNvPicPr>
          <p:nvPr/>
        </p:nvPicPr>
        <p:blipFill>
          <a:blip r:embed="rId4"/>
          <a:srcRect/>
          <a:stretch>
            <a:fillRect/>
          </a:stretch>
        </p:blipFill>
        <p:spPr bwMode="auto">
          <a:xfrm>
            <a:off x="6048375" y="1857364"/>
            <a:ext cx="5737992" cy="3810027"/>
          </a:xfrm>
          <a:prstGeom prst="rect">
            <a:avLst/>
          </a:prstGeom>
          <a:noFill/>
        </p:spPr>
      </p:pic>
      <p:sp>
        <p:nvSpPr>
          <p:cNvPr id="34" name="TextBox 33"/>
          <p:cNvSpPr txBox="1"/>
          <p:nvPr/>
        </p:nvSpPr>
        <p:spPr>
          <a:xfrm>
            <a:off x="1476343" y="1238235"/>
            <a:ext cx="8194872" cy="1118319"/>
          </a:xfrm>
          <a:prstGeom prst="rect">
            <a:avLst/>
          </a:prstGeom>
          <a:noFill/>
        </p:spPr>
        <p:txBody>
          <a:bodyPr wrap="none" rtlCol="0">
            <a:spAutoFit/>
          </a:bodyPr>
          <a:lstStyle/>
          <a:p>
            <a:r>
              <a:rPr lang="en-US" sz="2667" b="1" dirty="0">
                <a:solidFill>
                  <a:schemeClr val="bg1"/>
                </a:solidFill>
                <a:highlight>
                  <a:srgbClr val="FFFF00"/>
                </a:highlight>
              </a:rPr>
              <a:t>SOCIAL PROBLEM FACED BY WOMEN &amp; CHILDREN</a:t>
            </a:r>
          </a:p>
          <a:p>
            <a:endParaRPr lang="en-US" sz="4000" dirty="0">
              <a:solidFill>
                <a:schemeClr val="bg1"/>
              </a:solidFill>
            </a:endParaRPr>
          </a:p>
        </p:txBody>
      </p:sp>
    </p:spTree>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2035</TotalTime>
  <Words>1390</Words>
  <Application>Microsoft Macintosh PowerPoint</Application>
  <PresentationFormat>Widescreen</PresentationFormat>
  <Paragraphs>188</Paragraphs>
  <Slides>39</Slides>
  <Notes>15</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59" baseType="lpstr">
      <vt:lpstr>Batang</vt:lpstr>
      <vt:lpstr>Abel</vt:lpstr>
      <vt:lpstr>Aller</vt:lpstr>
      <vt:lpstr>Aller Light</vt:lpstr>
      <vt:lpstr>Arial</vt:lpstr>
      <vt:lpstr>Arial Black</vt:lpstr>
      <vt:lpstr>Arial Rounded MT Bold</vt:lpstr>
      <vt:lpstr>Calibri</vt:lpstr>
      <vt:lpstr>Century Gothic</vt:lpstr>
      <vt:lpstr>Kaggish</vt:lpstr>
      <vt:lpstr>Lato</vt:lpstr>
      <vt:lpstr>Libre Baskerville</vt:lpstr>
      <vt:lpstr>Libre Baskerville Bold</vt:lpstr>
      <vt:lpstr>Maiandra GD</vt:lpstr>
      <vt:lpstr>Roboto Bold</vt:lpstr>
      <vt:lpstr>Tahoma</vt:lpstr>
      <vt:lpstr>Times New Roman</vt:lpstr>
      <vt:lpstr>Vapor Trail</vt:lpstr>
      <vt:lpstr>Bitmap Image</vt:lpstr>
      <vt:lpstr>CorelDRAW</vt:lpstr>
      <vt:lpstr>    A Heavenly and Prophetic Calling  </vt:lpstr>
      <vt:lpstr>PowerPoint Presentation</vt:lpstr>
      <vt:lpstr>PowerPoint Presentation</vt:lpstr>
      <vt:lpstr>PowerPoint Presentation</vt:lpstr>
      <vt:lpstr>RED Christian  Presence is less  than 1%   BLUE  Christian  Presence is between 1 % -2% YELLOW Medium  Christian Presence i.e. 3% - 12% GREEN indicate  Good Christian Presence i.e. 25% - 90%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Domestic servant</vt:lpstr>
      <vt:lpstr>PowerPoint Presentation</vt:lpstr>
      <vt:lpstr>Children in Poverty</vt:lpstr>
      <vt:lpstr>PowerPoint Presentation</vt:lpstr>
      <vt:lpstr>Child Marriages</vt:lpstr>
      <vt:lpstr>Child Marriages</vt:lpstr>
      <vt:lpstr>Child Marriages</vt:lpstr>
      <vt:lpstr>Child prostitution</vt:lpstr>
      <vt:lpstr>Child Sacrifice</vt:lpstr>
      <vt:lpstr>Missing Children</vt:lpstr>
      <vt:lpstr>PowerPoint Presentation</vt:lpstr>
      <vt:lpstr>PowerPoint Presentation</vt:lpstr>
      <vt:lpstr>PowerPoint Presentation</vt:lpstr>
      <vt:lpstr>Disabled Children</vt:lpstr>
      <vt:lpstr>SPECIFIC STRONGHOLDS WHICH NEED TO BE TORN DOWN</vt:lpstr>
      <vt:lpstr>PowerPoint Presentation</vt:lpstr>
      <vt:lpstr>PowerPoint Presentation</vt:lpstr>
      <vt:lpstr>PowerPoint Presentation</vt:lpstr>
      <vt:lpstr>5 points for Instant Prayer </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PrathapSamuel</dc:creator>
  <cp:lastModifiedBy>ONASSIS JEEVARAJ</cp:lastModifiedBy>
  <cp:revision>72</cp:revision>
  <dcterms:created xsi:type="dcterms:W3CDTF">2019-08-22T16:10:10Z</dcterms:created>
  <dcterms:modified xsi:type="dcterms:W3CDTF">2022-07-20T04:21:21Z</dcterms:modified>
</cp:coreProperties>
</file>