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7D23D5-DCA6-4B9C-ADB3-84B5D906BDC0}" v="2" dt="2022-07-20T02:34:19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tha Jayaraman" userId="e94bd570-39c8-4b45-b48b-28dce0653055" providerId="ADAL" clId="{067D23D5-DCA6-4B9C-ADB3-84B5D906BDC0}"/>
    <pc:docChg chg="undo custSel addSld delSld modSld">
      <pc:chgData name="Anitha Jayaraman" userId="e94bd570-39c8-4b45-b48b-28dce0653055" providerId="ADAL" clId="{067D23D5-DCA6-4B9C-ADB3-84B5D906BDC0}" dt="2022-07-20T02:34:38.764" v="746" actId="14100"/>
      <pc:docMkLst>
        <pc:docMk/>
      </pc:docMkLst>
      <pc:sldChg chg="addSp delSp modSp new mod setBg">
        <pc:chgData name="Anitha Jayaraman" userId="e94bd570-39c8-4b45-b48b-28dce0653055" providerId="ADAL" clId="{067D23D5-DCA6-4B9C-ADB3-84B5D906BDC0}" dt="2022-07-20T02:19:31.884" v="168" actId="26606"/>
        <pc:sldMkLst>
          <pc:docMk/>
          <pc:sldMk cId="1845837087" sldId="256"/>
        </pc:sldMkLst>
        <pc:spChg chg="mod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2" creationId="{AE69FEDD-5E4E-EE4B-39F9-59CAE7583791}"/>
          </ac:spMkLst>
        </pc:spChg>
        <pc:spChg chg="mod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3" creationId="{535DDDBB-62FE-A61A-593A-7580618F75C0}"/>
          </ac:spMkLst>
        </pc:spChg>
        <pc:spChg chg="add del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8" creationId="{43C48B49-6135-48B6-AC0F-97E5D8D1F03F}"/>
          </ac:spMkLst>
        </pc:spChg>
        <pc:spChg chg="add del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10" creationId="{9715DAF0-AE1B-46C9-8A6B-DB2AA05AB91D}"/>
          </ac:spMkLst>
        </pc:spChg>
        <pc:spChg chg="add del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12" creationId="{DC631C0B-6DA6-4E57-8231-CE32B3434A7E}"/>
          </ac:spMkLst>
        </pc:spChg>
        <pc:spChg chg="add del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14" creationId="{F256AC18-FB41-4977-8B0C-F5082335AB7D}"/>
          </ac:spMkLst>
        </pc:spChg>
        <pc:spChg chg="add del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16" creationId="{AFF4A713-7B75-4B21-90D7-5AB19547C728}"/>
          </ac:spMkLst>
        </pc:spChg>
        <pc:spChg chg="add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21" creationId="{934F1179-B481-4F9E-BCA3-AFB972070F83}"/>
          </ac:spMkLst>
        </pc:spChg>
        <pc:spChg chg="add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23" creationId="{827DC2C4-B485-428A-BF4A-472D2967F47F}"/>
          </ac:spMkLst>
        </pc:spChg>
        <pc:spChg chg="add">
          <ac:chgData name="Anitha Jayaraman" userId="e94bd570-39c8-4b45-b48b-28dce0653055" providerId="ADAL" clId="{067D23D5-DCA6-4B9C-ADB3-84B5D906BDC0}" dt="2022-07-20T02:19:31.884" v="168" actId="26606"/>
          <ac:spMkLst>
            <pc:docMk/>
            <pc:sldMk cId="1845837087" sldId="256"/>
            <ac:spMk id="25" creationId="{EE04B5EB-F158-4507-90DD-BD23620C7CC9}"/>
          </ac:spMkLst>
        </pc:spChg>
      </pc:sldChg>
      <pc:sldChg chg="addSp modSp add del mod">
        <pc:chgData name="Anitha Jayaraman" userId="e94bd570-39c8-4b45-b48b-28dce0653055" providerId="ADAL" clId="{067D23D5-DCA6-4B9C-ADB3-84B5D906BDC0}" dt="2022-07-20T02:21:26.552" v="244" actId="47"/>
        <pc:sldMkLst>
          <pc:docMk/>
          <pc:sldMk cId="920957792" sldId="257"/>
        </pc:sldMkLst>
        <pc:spChg chg="mod">
          <ac:chgData name="Anitha Jayaraman" userId="e94bd570-39c8-4b45-b48b-28dce0653055" providerId="ADAL" clId="{067D23D5-DCA6-4B9C-ADB3-84B5D906BDC0}" dt="2022-07-20T02:17:03.508" v="52" actId="1035"/>
          <ac:spMkLst>
            <pc:docMk/>
            <pc:sldMk cId="920957792" sldId="257"/>
            <ac:spMk id="2" creationId="{AE69FEDD-5E4E-EE4B-39F9-59CAE7583791}"/>
          </ac:spMkLst>
        </pc:spChg>
        <pc:spChg chg="mod">
          <ac:chgData name="Anitha Jayaraman" userId="e94bd570-39c8-4b45-b48b-28dce0653055" providerId="ADAL" clId="{067D23D5-DCA6-4B9C-ADB3-84B5D906BDC0}" dt="2022-07-20T02:17:03.508" v="52" actId="1035"/>
          <ac:spMkLst>
            <pc:docMk/>
            <pc:sldMk cId="920957792" sldId="257"/>
            <ac:spMk id="3" creationId="{535DDDBB-62FE-A61A-593A-7580618F75C0}"/>
          </ac:spMkLst>
        </pc:spChg>
        <pc:spChg chg="add mod">
          <ac:chgData name="Anitha Jayaraman" userId="e94bd570-39c8-4b45-b48b-28dce0653055" providerId="ADAL" clId="{067D23D5-DCA6-4B9C-ADB3-84B5D906BDC0}" dt="2022-07-20T02:17:20.045" v="55" actId="14100"/>
          <ac:spMkLst>
            <pc:docMk/>
            <pc:sldMk cId="920957792" sldId="257"/>
            <ac:spMk id="5" creationId="{9CE06117-921E-D5F4-4CC7-2633EBB85A0A}"/>
          </ac:spMkLst>
        </pc:spChg>
        <pc:spChg chg="add mod">
          <ac:chgData name="Anitha Jayaraman" userId="e94bd570-39c8-4b45-b48b-28dce0653055" providerId="ADAL" clId="{067D23D5-DCA6-4B9C-ADB3-84B5D906BDC0}" dt="2022-07-20T02:18:50.367" v="136" actId="15"/>
          <ac:spMkLst>
            <pc:docMk/>
            <pc:sldMk cId="920957792" sldId="257"/>
            <ac:spMk id="7" creationId="{ADF57A13-D7BE-563B-6FBB-C397ECC023D4}"/>
          </ac:spMkLst>
        </pc:spChg>
      </pc:sldChg>
      <pc:sldChg chg="addSp delSp modSp add mod">
        <pc:chgData name="Anitha Jayaraman" userId="e94bd570-39c8-4b45-b48b-28dce0653055" providerId="ADAL" clId="{067D23D5-DCA6-4B9C-ADB3-84B5D906BDC0}" dt="2022-07-20T02:21:16.663" v="243" actId="1036"/>
        <pc:sldMkLst>
          <pc:docMk/>
          <pc:sldMk cId="3897901437" sldId="258"/>
        </pc:sldMkLst>
        <pc:spChg chg="del mod">
          <ac:chgData name="Anitha Jayaraman" userId="e94bd570-39c8-4b45-b48b-28dce0653055" providerId="ADAL" clId="{067D23D5-DCA6-4B9C-ADB3-84B5D906BDC0}" dt="2022-07-20T02:20:07.797" v="174" actId="478"/>
          <ac:spMkLst>
            <pc:docMk/>
            <pc:sldMk cId="3897901437" sldId="258"/>
            <ac:spMk id="2" creationId="{AE69FEDD-5E4E-EE4B-39F9-59CAE7583791}"/>
          </ac:spMkLst>
        </pc:spChg>
        <pc:spChg chg="del">
          <ac:chgData name="Anitha Jayaraman" userId="e94bd570-39c8-4b45-b48b-28dce0653055" providerId="ADAL" clId="{067D23D5-DCA6-4B9C-ADB3-84B5D906BDC0}" dt="2022-07-20T02:20:12.024" v="175" actId="478"/>
          <ac:spMkLst>
            <pc:docMk/>
            <pc:sldMk cId="3897901437" sldId="258"/>
            <ac:spMk id="3" creationId="{535DDDBB-62FE-A61A-593A-7580618F75C0}"/>
          </ac:spMkLst>
        </pc:spChg>
        <pc:spChg chg="add del mod">
          <ac:chgData name="Anitha Jayaraman" userId="e94bd570-39c8-4b45-b48b-28dce0653055" providerId="ADAL" clId="{067D23D5-DCA6-4B9C-ADB3-84B5D906BDC0}" dt="2022-07-20T02:20:27.488" v="176" actId="478"/>
          <ac:spMkLst>
            <pc:docMk/>
            <pc:sldMk cId="3897901437" sldId="258"/>
            <ac:spMk id="5" creationId="{1491A4CD-3E64-35A0-9090-3B36E6AC5C19}"/>
          </ac:spMkLst>
        </pc:spChg>
        <pc:spChg chg="add mod">
          <ac:chgData name="Anitha Jayaraman" userId="e94bd570-39c8-4b45-b48b-28dce0653055" providerId="ADAL" clId="{067D23D5-DCA6-4B9C-ADB3-84B5D906BDC0}" dt="2022-07-20T02:21:06.750" v="209" actId="313"/>
          <ac:spMkLst>
            <pc:docMk/>
            <pc:sldMk cId="3897901437" sldId="258"/>
            <ac:spMk id="7" creationId="{F346E2D0-5914-B7F4-FE61-D150F080CE3E}"/>
          </ac:spMkLst>
        </pc:spChg>
        <pc:spChg chg="add mod">
          <ac:chgData name="Anitha Jayaraman" userId="e94bd570-39c8-4b45-b48b-28dce0653055" providerId="ADAL" clId="{067D23D5-DCA6-4B9C-ADB3-84B5D906BDC0}" dt="2022-07-20T02:21:11.524" v="218" actId="1036"/>
          <ac:spMkLst>
            <pc:docMk/>
            <pc:sldMk cId="3897901437" sldId="258"/>
            <ac:spMk id="8" creationId="{F8B63624-4F6A-40B3-53D5-89B47C36B5F1}"/>
          </ac:spMkLst>
        </pc:spChg>
        <pc:spChg chg="add mod">
          <ac:chgData name="Anitha Jayaraman" userId="e94bd570-39c8-4b45-b48b-28dce0653055" providerId="ADAL" clId="{067D23D5-DCA6-4B9C-ADB3-84B5D906BDC0}" dt="2022-07-20T02:21:16.663" v="243" actId="1036"/>
          <ac:spMkLst>
            <pc:docMk/>
            <pc:sldMk cId="3897901437" sldId="258"/>
            <ac:spMk id="9" creationId="{CA1B0C74-1159-0DE8-80B4-3B75283C5B41}"/>
          </ac:spMkLst>
        </pc:spChg>
        <pc:spChg chg="add mod">
          <ac:chgData name="Anitha Jayaraman" userId="e94bd570-39c8-4b45-b48b-28dce0653055" providerId="ADAL" clId="{067D23D5-DCA6-4B9C-ADB3-84B5D906BDC0}" dt="2022-07-20T02:20:04.626" v="173"/>
          <ac:spMkLst>
            <pc:docMk/>
            <pc:sldMk cId="3897901437" sldId="258"/>
            <ac:spMk id="10" creationId="{BA0D225F-DED1-61DC-E116-0F8A1533A386}"/>
          </ac:spMkLst>
        </pc:spChg>
        <pc:spChg chg="add del mod">
          <ac:chgData name="Anitha Jayaraman" userId="e94bd570-39c8-4b45-b48b-28dce0653055" providerId="ADAL" clId="{067D23D5-DCA6-4B9C-ADB3-84B5D906BDC0}" dt="2022-07-20T02:20:31.624" v="177" actId="478"/>
          <ac:spMkLst>
            <pc:docMk/>
            <pc:sldMk cId="3897901437" sldId="258"/>
            <ac:spMk id="11" creationId="{25D97053-421D-DC01-E83E-096B4A71C7CD}"/>
          </ac:spMkLst>
        </pc:spChg>
      </pc:sldChg>
      <pc:sldChg chg="delSp modSp add mod">
        <pc:chgData name="Anitha Jayaraman" userId="e94bd570-39c8-4b45-b48b-28dce0653055" providerId="ADAL" clId="{067D23D5-DCA6-4B9C-ADB3-84B5D906BDC0}" dt="2022-07-20T02:25:37.258" v="339" actId="20577"/>
        <pc:sldMkLst>
          <pc:docMk/>
          <pc:sldMk cId="3045304386" sldId="259"/>
        </pc:sldMkLst>
        <pc:spChg chg="mod">
          <ac:chgData name="Anitha Jayaraman" userId="e94bd570-39c8-4b45-b48b-28dce0653055" providerId="ADAL" clId="{067D23D5-DCA6-4B9C-ADB3-84B5D906BDC0}" dt="2022-07-20T02:25:37.258" v="339" actId="20577"/>
          <ac:spMkLst>
            <pc:docMk/>
            <pc:sldMk cId="3045304386" sldId="259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25:17.645" v="335" actId="20577"/>
          <ac:spMkLst>
            <pc:docMk/>
            <pc:sldMk cId="3045304386" sldId="259"/>
            <ac:spMk id="8" creationId="{F8B63624-4F6A-40B3-53D5-89B47C36B5F1}"/>
          </ac:spMkLst>
        </pc:spChg>
        <pc:spChg chg="del">
          <ac:chgData name="Anitha Jayaraman" userId="e94bd570-39c8-4b45-b48b-28dce0653055" providerId="ADAL" clId="{067D23D5-DCA6-4B9C-ADB3-84B5D906BDC0}" dt="2022-07-20T02:21:52.623" v="252" actId="478"/>
          <ac:spMkLst>
            <pc:docMk/>
            <pc:sldMk cId="3045304386" sldId="259"/>
            <ac:spMk id="9" creationId="{CA1B0C74-1159-0DE8-80B4-3B75283C5B41}"/>
          </ac:spMkLst>
        </pc:spChg>
        <pc:spChg chg="del">
          <ac:chgData name="Anitha Jayaraman" userId="e94bd570-39c8-4b45-b48b-28dce0653055" providerId="ADAL" clId="{067D23D5-DCA6-4B9C-ADB3-84B5D906BDC0}" dt="2022-07-20T02:21:54.018" v="253" actId="478"/>
          <ac:spMkLst>
            <pc:docMk/>
            <pc:sldMk cId="3045304386" sldId="259"/>
            <ac:spMk id="10" creationId="{BA0D225F-DED1-61DC-E116-0F8A1533A386}"/>
          </ac:spMkLst>
        </pc:spChg>
      </pc:sldChg>
      <pc:sldChg chg="modSp add mod">
        <pc:chgData name="Anitha Jayaraman" userId="e94bd570-39c8-4b45-b48b-28dce0653055" providerId="ADAL" clId="{067D23D5-DCA6-4B9C-ADB3-84B5D906BDC0}" dt="2022-07-20T02:27:10.529" v="407" actId="1036"/>
        <pc:sldMkLst>
          <pc:docMk/>
          <pc:sldMk cId="4152770504" sldId="260"/>
        </pc:sldMkLst>
        <pc:spChg chg="mod">
          <ac:chgData name="Anitha Jayaraman" userId="e94bd570-39c8-4b45-b48b-28dce0653055" providerId="ADAL" clId="{067D23D5-DCA6-4B9C-ADB3-84B5D906BDC0}" dt="2022-07-20T02:25:43.336" v="353" actId="20577"/>
          <ac:spMkLst>
            <pc:docMk/>
            <pc:sldMk cId="4152770504" sldId="260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27:10.529" v="407" actId="1036"/>
          <ac:spMkLst>
            <pc:docMk/>
            <pc:sldMk cId="4152770504" sldId="260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28:02.299" v="443" actId="1036"/>
        <pc:sldMkLst>
          <pc:docMk/>
          <pc:sldMk cId="1447045920" sldId="261"/>
        </pc:sldMkLst>
        <pc:spChg chg="mod">
          <ac:chgData name="Anitha Jayaraman" userId="e94bd570-39c8-4b45-b48b-28dce0653055" providerId="ADAL" clId="{067D23D5-DCA6-4B9C-ADB3-84B5D906BDC0}" dt="2022-07-20T02:27:30.506" v="422" actId="20577"/>
          <ac:spMkLst>
            <pc:docMk/>
            <pc:sldMk cId="1447045920" sldId="261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28:02.299" v="443" actId="1036"/>
          <ac:spMkLst>
            <pc:docMk/>
            <pc:sldMk cId="1447045920" sldId="261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28:57.944" v="457" actId="20577"/>
        <pc:sldMkLst>
          <pc:docMk/>
          <pc:sldMk cId="2803626698" sldId="262"/>
        </pc:sldMkLst>
        <pc:spChg chg="mod">
          <ac:chgData name="Anitha Jayaraman" userId="e94bd570-39c8-4b45-b48b-28dce0653055" providerId="ADAL" clId="{067D23D5-DCA6-4B9C-ADB3-84B5D906BDC0}" dt="2022-07-20T02:28:57.944" v="457" actId="20577"/>
          <ac:spMkLst>
            <pc:docMk/>
            <pc:sldMk cId="2803626698" sldId="262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28:51.914" v="456" actId="20577"/>
          <ac:spMkLst>
            <pc:docMk/>
            <pc:sldMk cId="2803626698" sldId="262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29:41.537" v="493" actId="6549"/>
        <pc:sldMkLst>
          <pc:docMk/>
          <pc:sldMk cId="2858844588" sldId="263"/>
        </pc:sldMkLst>
        <pc:spChg chg="mod">
          <ac:chgData name="Anitha Jayaraman" userId="e94bd570-39c8-4b45-b48b-28dce0653055" providerId="ADAL" clId="{067D23D5-DCA6-4B9C-ADB3-84B5D906BDC0}" dt="2022-07-20T02:29:10.536" v="466" actId="20577"/>
          <ac:spMkLst>
            <pc:docMk/>
            <pc:sldMk cId="2858844588" sldId="263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29:41.537" v="493" actId="6549"/>
          <ac:spMkLst>
            <pc:docMk/>
            <pc:sldMk cId="2858844588" sldId="263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30:29.070" v="509"/>
        <pc:sldMkLst>
          <pc:docMk/>
          <pc:sldMk cId="439759657" sldId="264"/>
        </pc:sldMkLst>
        <pc:spChg chg="mod">
          <ac:chgData name="Anitha Jayaraman" userId="e94bd570-39c8-4b45-b48b-28dce0653055" providerId="ADAL" clId="{067D23D5-DCA6-4B9C-ADB3-84B5D906BDC0}" dt="2022-07-20T02:30:16.071" v="506" actId="20577"/>
          <ac:spMkLst>
            <pc:docMk/>
            <pc:sldMk cId="439759657" sldId="264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30:29.070" v="509"/>
          <ac:spMkLst>
            <pc:docMk/>
            <pc:sldMk cId="439759657" sldId="264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31:10.174" v="542" actId="20577"/>
        <pc:sldMkLst>
          <pc:docMk/>
          <pc:sldMk cId="1214621668" sldId="265"/>
        </pc:sldMkLst>
        <pc:spChg chg="mod">
          <ac:chgData name="Anitha Jayaraman" userId="e94bd570-39c8-4b45-b48b-28dce0653055" providerId="ADAL" clId="{067D23D5-DCA6-4B9C-ADB3-84B5D906BDC0}" dt="2022-07-20T02:30:38.921" v="521" actId="20577"/>
          <ac:spMkLst>
            <pc:docMk/>
            <pc:sldMk cId="1214621668" sldId="265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31:10.174" v="542" actId="20577"/>
          <ac:spMkLst>
            <pc:docMk/>
            <pc:sldMk cId="1214621668" sldId="265"/>
            <ac:spMk id="8" creationId="{F8B63624-4F6A-40B3-53D5-89B47C36B5F1}"/>
          </ac:spMkLst>
        </pc:spChg>
      </pc:sldChg>
      <pc:sldChg chg="modSp add mod">
        <pc:chgData name="Anitha Jayaraman" userId="e94bd570-39c8-4b45-b48b-28dce0653055" providerId="ADAL" clId="{067D23D5-DCA6-4B9C-ADB3-84B5D906BDC0}" dt="2022-07-20T02:32:40.559" v="638" actId="27636"/>
        <pc:sldMkLst>
          <pc:docMk/>
          <pc:sldMk cId="2446810506" sldId="266"/>
        </pc:sldMkLst>
        <pc:spChg chg="mod">
          <ac:chgData name="Anitha Jayaraman" userId="e94bd570-39c8-4b45-b48b-28dce0653055" providerId="ADAL" clId="{067D23D5-DCA6-4B9C-ADB3-84B5D906BDC0}" dt="2022-07-20T02:31:41.001" v="554" actId="20577"/>
          <ac:spMkLst>
            <pc:docMk/>
            <pc:sldMk cId="2446810506" sldId="266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32:40.559" v="638" actId="27636"/>
          <ac:spMkLst>
            <pc:docMk/>
            <pc:sldMk cId="2446810506" sldId="266"/>
            <ac:spMk id="8" creationId="{F8B63624-4F6A-40B3-53D5-89B47C36B5F1}"/>
          </ac:spMkLst>
        </pc:spChg>
      </pc:sldChg>
      <pc:sldChg chg="addSp delSp modSp add mod">
        <pc:chgData name="Anitha Jayaraman" userId="e94bd570-39c8-4b45-b48b-28dce0653055" providerId="ADAL" clId="{067D23D5-DCA6-4B9C-ADB3-84B5D906BDC0}" dt="2022-07-20T02:34:38.764" v="746" actId="14100"/>
        <pc:sldMkLst>
          <pc:docMk/>
          <pc:sldMk cId="2290323020" sldId="267"/>
        </pc:sldMkLst>
        <pc:spChg chg="del mod">
          <ac:chgData name="Anitha Jayaraman" userId="e94bd570-39c8-4b45-b48b-28dce0653055" providerId="ADAL" clId="{067D23D5-DCA6-4B9C-ADB3-84B5D906BDC0}" dt="2022-07-20T02:33:10.617" v="642" actId="478"/>
          <ac:spMkLst>
            <pc:docMk/>
            <pc:sldMk cId="2290323020" sldId="267"/>
            <ac:spMk id="7" creationId="{F346E2D0-5914-B7F4-FE61-D150F080CE3E}"/>
          </ac:spMkLst>
        </pc:spChg>
        <pc:spChg chg="mod">
          <ac:chgData name="Anitha Jayaraman" userId="e94bd570-39c8-4b45-b48b-28dce0653055" providerId="ADAL" clId="{067D23D5-DCA6-4B9C-ADB3-84B5D906BDC0}" dt="2022-07-20T02:34:15.800" v="676" actId="14100"/>
          <ac:spMkLst>
            <pc:docMk/>
            <pc:sldMk cId="2290323020" sldId="267"/>
            <ac:spMk id="8" creationId="{F8B63624-4F6A-40B3-53D5-89B47C36B5F1}"/>
          </ac:spMkLst>
        </pc:spChg>
        <pc:spChg chg="add mod">
          <ac:chgData name="Anitha Jayaraman" userId="e94bd570-39c8-4b45-b48b-28dce0653055" providerId="ADAL" clId="{067D23D5-DCA6-4B9C-ADB3-84B5D906BDC0}" dt="2022-07-20T02:34:38.764" v="746" actId="14100"/>
          <ac:spMkLst>
            <pc:docMk/>
            <pc:sldMk cId="2290323020" sldId="267"/>
            <ac:spMk id="9" creationId="{D6677976-BB45-1BF0-8634-A5F25BD98B3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5455B-07F9-1B76-E696-90C5347C0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81646-1ACB-3732-46CB-CCAFDAF0A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00F8-0A66-5C0A-56AD-76D323BA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6C05A-FB1A-1FA5-D87D-7AC5CB8E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D0D53-7714-3151-1B03-194195F0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377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5BC2-B9C8-D3F2-BB6C-B07D4FCE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4153E6-9E12-BD63-5F72-61F324723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3A501-EE3C-F414-5F13-B58562D5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36CC7-134F-993B-B4AD-51EB8B0E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C09FB-5E75-43D3-F95F-A1A16264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1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F117B1-8016-F34A-892F-F0A89CC9F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5C074-52C3-5A9D-6765-F11EB9E52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4B46B-C9F9-90C3-596F-CB59B917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8FDF4-2B34-169C-2EDB-77DD26FB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7191-43DC-51DA-16C0-D49E04CB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81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DDBEE-52F3-9CBF-141F-61BDA555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5FF10-119A-A419-F8D4-A97203622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9378-CE4A-FBFD-C185-BA55E1EF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F247B-2BA7-FFE5-4CBF-D0257AC0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F0B79-26A8-59EC-0580-0BD7F0F79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147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E0104-0661-B7F0-60DE-E8511CB7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70D0D-902C-0DF8-4228-46A71AC53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B2CC4-3E9D-A5AE-19BB-3ECCD368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B14F7-239B-7884-4C88-C64B05D1D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EB8BA-A784-9FE6-F940-86EFB066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55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FAA50-99B5-2B5B-8268-6E9C39EC7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90D72-C528-163A-60EE-A58F641DE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2CE1C-2003-0756-66B2-4CF6C0D10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C5A8E-6497-BCB9-92F9-1EC95EA50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777BD-3561-39E3-7788-EFDBBD54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4B141-D7EE-6F35-6928-CA1C13562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32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B5B9F-0498-49DD-81C4-78D6FD008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E9F08-2799-32F2-9B4A-8D8AB7BB5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FB928-9968-2CF0-B4AA-FB37874D9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96743-FB9F-E92D-5F45-683F0E6C25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EDC3D1-E2FB-E06D-1F34-25845D238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CE372-AEB9-D5C9-92DE-FE46D2F09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55FB7-9D37-7254-D684-A58652395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94F399-EAFC-3B73-9756-1B0BD26D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788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E275D-5F1D-58A1-BE48-557B3811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7D05D-FECD-A000-72C3-10DB3F28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95217-CD92-4C08-0F56-4FC0AA04C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139EE-92F3-54F5-211A-5EF8AB36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9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0AE76-501A-993E-83D1-E5D1FF26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C6B70-ACBD-8DC3-F833-2AA98615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76578-1FE7-B3DE-EC9A-4188B01F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13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E33C5-54AB-C4FD-C6EF-5EE3636D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F94D-D094-385E-828C-CEF4E5EBA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12799-96B8-6D60-F239-1DF102BFD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2521-3A54-0BD7-0737-6B5B9303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3FDE2-7A3F-9C2C-33B3-E76B3CC9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E36AF-91CB-06D9-56EA-1FE9A90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303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6999-7EDD-95E9-33BD-BB993A51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53DCE0-5EEF-2D87-9165-C0DFCA483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9E12F-EA13-C4B4-CEBD-5C562DCE6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A4CB7-94C9-CC33-CCB9-DF91073A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BE3DA-4A3C-8975-811F-68D565F41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68FAFE-0F1D-2548-9F4F-EF8EAE13B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27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03048-B4F6-C1C0-1C33-07BF7AF2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EEB19-B410-6582-0C9A-ADDC9F893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BF8E0-D03F-6466-E2CD-C66C60EC1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A7B-15DE-4B54-892D-DC6B784F0AE5}" type="datetimeFigureOut">
              <a:rPr lang="en-IN" smtClean="0"/>
              <a:t>20-07-2022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9B40E-B9C0-2297-E624-38F3846CC9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ED85C-2AEB-0355-6B95-FDEA6606F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3E4CE-5F4A-43EC-AA5A-CCDBEDE91D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32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7F6F68-0F73-089C-5F02-BC1156DF97A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831850" y="520627"/>
            <a:ext cx="7315200" cy="6151562"/>
          </a:xfr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F73A0EF-E65F-89D8-1A8A-29F1D3191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745" y="845136"/>
            <a:ext cx="1362710" cy="432583"/>
          </a:xfrm>
        </p:spPr>
        <p:txBody>
          <a:bodyPr>
            <a:normAutofit/>
          </a:bodyPr>
          <a:lstStyle/>
          <a:p>
            <a:r>
              <a:rPr lang="en-US" sz="1600" b="1" dirty="0"/>
              <a:t>Afghanistan</a:t>
            </a:r>
            <a:endParaRPr lang="en-IN" sz="1600" b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D0931D-7D98-743D-276B-AB1EA85AB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3870" y="4551363"/>
            <a:ext cx="8859129" cy="150018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IN" sz="6000" dirty="0">
                <a:solidFill>
                  <a:srgbClr val="FF0000"/>
                </a:solidFill>
              </a:rPr>
              <a:t>Mission Challenge....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In a region like this in South Asia</a:t>
            </a:r>
          </a:p>
          <a:p>
            <a:pPr marL="342900" indent="-342900" algn="ctr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rgbClr val="FF0000"/>
                </a:solidFill>
              </a:rPr>
              <a:t>Such a time like this</a:t>
            </a:r>
            <a:endParaRPr lang="en-IN" sz="2000" dirty="0">
              <a:solidFill>
                <a:srgbClr val="FF0000"/>
              </a:solidFill>
            </a:endParaRPr>
          </a:p>
          <a:p>
            <a:pPr algn="ctr"/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6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65679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IV. CONFESSIONS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893300"/>
            <a:ext cx="9144000" cy="1875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Forgive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Forgotten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Setting right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Humility </a:t>
            </a:r>
          </a:p>
        </p:txBody>
      </p:sp>
    </p:spTree>
    <p:extLst>
      <p:ext uri="{BB962C8B-B14F-4D97-AF65-F5344CB8AC3E}">
        <p14:creationId xmlns:p14="http://schemas.microsoft.com/office/powerpoint/2010/main" val="1214621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8911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V. U</a:t>
            </a:r>
            <a:r>
              <a:rPr lang="en-IN" dirty="0"/>
              <a:t>NITY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893300"/>
            <a:ext cx="9144000" cy="2678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Love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Respect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Equality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Transparent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Radical love for one another</a:t>
            </a:r>
          </a:p>
          <a:p>
            <a:pPr algn="l"/>
            <a:r>
              <a:rPr lang="en-US" dirty="0"/>
              <a:t>	Real genuine broken people's prayer</a:t>
            </a:r>
          </a:p>
        </p:txBody>
      </p:sp>
    </p:spTree>
    <p:extLst>
      <p:ext uri="{BB962C8B-B14F-4D97-AF65-F5344CB8AC3E}">
        <p14:creationId xmlns:p14="http://schemas.microsoft.com/office/powerpoint/2010/main" val="2446810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00910" y="1594817"/>
            <a:ext cx="9144000" cy="1902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600" dirty="0"/>
              <a:t>One </a:t>
            </a:r>
            <a:r>
              <a:rPr lang="en-US" sz="2600" b="1" dirty="0"/>
              <a:t>idea</a:t>
            </a:r>
            <a:r>
              <a:rPr lang="en-US" sz="2600" dirty="0"/>
              <a:t> could transform million if not billion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600" dirty="0"/>
              <a:t>One </a:t>
            </a:r>
            <a:r>
              <a:rPr lang="en-US" sz="2600" b="1" dirty="0"/>
              <a:t>strategy</a:t>
            </a:r>
            <a:r>
              <a:rPr lang="en-US" sz="2600" dirty="0"/>
              <a:t> could make the difference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600" dirty="0"/>
              <a:t>Innovative practical movements to happen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600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6677976-BB45-1BF0-8634-A5F25BD98B32}"/>
              </a:ext>
            </a:extLst>
          </p:cNvPr>
          <p:cNvSpPr txBox="1">
            <a:spLocks/>
          </p:cNvSpPr>
          <p:nvPr/>
        </p:nvSpPr>
        <p:spPr>
          <a:xfrm>
            <a:off x="1026942" y="3497508"/>
            <a:ext cx="9931790" cy="2396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dirty="0"/>
              <a:t>Rev 5:13 – Blessing and honor and glory and power be to him who sits on the throne and to the lamb, forever and ever</a:t>
            </a:r>
          </a:p>
          <a:p>
            <a:pPr algn="l"/>
            <a:endParaRPr lang="en-US" sz="2600" dirty="0"/>
          </a:p>
          <a:p>
            <a:pPr algn="l"/>
            <a:r>
              <a:rPr lang="en-US" sz="2600" dirty="0"/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229032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73287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~2 Billion People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754756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2000+ UPG,99%UUPG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4000 nations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1B0C74-1159-0DE8-80B4-3B75283C5B41}"/>
              </a:ext>
            </a:extLst>
          </p:cNvPr>
          <p:cNvSpPr txBox="1"/>
          <p:nvPr/>
        </p:nvSpPr>
        <p:spPr>
          <a:xfrm>
            <a:off x="3048000" y="3135802"/>
            <a:ext cx="771236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6000" dirty="0">
                <a:latin typeface="+mj-lt"/>
                <a:ea typeface="+mj-ea"/>
                <a:cs typeface="+mj-cs"/>
              </a:rPr>
              <a:t>Lost ,Last, Least Peoples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0D225F-DED1-61DC-E116-0F8A1533A386}"/>
              </a:ext>
            </a:extLst>
          </p:cNvPr>
          <p:cNvSpPr txBox="1"/>
          <p:nvPr/>
        </p:nvSpPr>
        <p:spPr>
          <a:xfrm>
            <a:off x="1708728" y="4715273"/>
            <a:ext cx="68679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/>
              <a:t>Coastal, Inland, PG, Missional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IN" dirty="0"/>
              <a:t>Every believer a minister - From anywhere to every where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IN" dirty="0"/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389790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8911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1. VISION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431485"/>
            <a:ext cx="9144000" cy="395331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Envisioned for mission</a:t>
            </a:r>
          </a:p>
          <a:p>
            <a:pPr algn="l"/>
            <a:r>
              <a:rPr lang="en-US" dirty="0"/>
              <a:t>Great awakening on mission: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2000years of </a:t>
            </a:r>
            <a:r>
              <a:rPr lang="en-US" dirty="0" err="1"/>
              <a:t>StThomas</a:t>
            </a:r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500 years of mission initiative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300 years of Protestants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200 years of Renewal movements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100 years of Charismatic AG mission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50 years of emerging mission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Making Southern Hemisphere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Tribals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Dalits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BC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Others </a:t>
            </a:r>
          </a:p>
          <a:p>
            <a:pPr lvl="1" algn="l"/>
            <a:r>
              <a:rPr lang="en-US" dirty="0"/>
              <a:t>Children, Women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Challenge: Breakthrough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530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8911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2. PASSION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717810"/>
            <a:ext cx="9144000" cy="3953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Entrusting it to Men, Women and Children. 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Trusting vs. Tokenism.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Discipling as Leaders </a:t>
            </a:r>
          </a:p>
          <a:p>
            <a:pPr algn="l"/>
            <a:r>
              <a:rPr lang="en-US" dirty="0"/>
              <a:t>	2 Tim 2:2 - Commit to others:</a:t>
            </a:r>
          </a:p>
          <a:p>
            <a:pPr algn="l"/>
            <a:r>
              <a:rPr lang="en-US" dirty="0"/>
              <a:t>		Paul, Timothy, Faithful, Others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Pareto says 20% of what you do results in 80%of your outcome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277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8911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3. MANDATE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998805" y="1893300"/>
            <a:ext cx="9917723" cy="4043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Enabled mission as  transformation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Engaging in costly visible bold terms of involvement as a mission movement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Simple Beginnings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Not Surviving but thriving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Sustain the Strong Holds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Creating momentum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Exponential growth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Massive Church Growth Movements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dirty="0"/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704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032275" y="-334584"/>
            <a:ext cx="10124049" cy="2002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In next 5 years like Moravians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998805" y="1893299"/>
            <a:ext cx="10157519" cy="3902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24X7  in 1000 prayer centers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7 nations around India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To think of networking facilitating reciprocating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Grassroot movements to give birth, Float and keep going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Be a GO Getter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464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3999" y="-64272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I. PRAYER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3999" y="1893300"/>
            <a:ext cx="9758289" cy="364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No commercial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No name, fame, game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No wealth multiplication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No crazy success syndrome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362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65679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II. MISSION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893300"/>
            <a:ext cx="9144000" cy="1875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Kingdom of God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Nothing else</a:t>
            </a:r>
          </a:p>
        </p:txBody>
      </p:sp>
    </p:spTree>
    <p:extLst>
      <p:ext uri="{BB962C8B-B14F-4D97-AF65-F5344CB8AC3E}">
        <p14:creationId xmlns:p14="http://schemas.microsoft.com/office/powerpoint/2010/main" val="285884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346E2D0-5914-B7F4-FE61-D150F080CE3E}"/>
              </a:ext>
            </a:extLst>
          </p:cNvPr>
          <p:cNvSpPr txBox="1">
            <a:spLocks/>
          </p:cNvSpPr>
          <p:nvPr/>
        </p:nvSpPr>
        <p:spPr>
          <a:xfrm>
            <a:off x="1524000" y="-71966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dirty="0"/>
              <a:t>III. GLORY OF GOD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F8B63624-4F6A-40B3-53D5-89B47C36B5F1}"/>
              </a:ext>
            </a:extLst>
          </p:cNvPr>
          <p:cNvSpPr txBox="1">
            <a:spLocks/>
          </p:cNvSpPr>
          <p:nvPr/>
        </p:nvSpPr>
        <p:spPr>
          <a:xfrm>
            <a:off x="1524000" y="1893300"/>
            <a:ext cx="9144000" cy="1875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The supreme owner of our lives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Mission and any initiative</a:t>
            </a:r>
          </a:p>
        </p:txBody>
      </p:sp>
    </p:spTree>
    <p:extLst>
      <p:ext uri="{BB962C8B-B14F-4D97-AF65-F5344CB8AC3E}">
        <p14:creationId xmlns:p14="http://schemas.microsoft.com/office/powerpoint/2010/main" val="43975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348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Afghanistan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Challenge....</dc:title>
  <dc:creator>Anitha Jayaraman</dc:creator>
  <cp:lastModifiedBy>jabastion .J</cp:lastModifiedBy>
  <cp:revision>9</cp:revision>
  <dcterms:created xsi:type="dcterms:W3CDTF">2022-07-20T02:13:11Z</dcterms:created>
  <dcterms:modified xsi:type="dcterms:W3CDTF">2022-07-20T11:21:41Z</dcterms:modified>
</cp:coreProperties>
</file>