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Default Extension="svg" ContentType="image/svg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webextensions/webextension2.xml" ContentType="application/vnd.ms-office.webextension+xml"/>
  <Override PartName="/ppt/webextensions/webextension4.xml" ContentType="application/vnd.ms-office.webextension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webextensions/webextension1.xml" ContentType="application/vnd.ms-office.webextension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webextensions/taskpanes.xml" ContentType="application/vnd.ms-office.webextensiontaskpanes+xml"/>
  <Override PartName="/ppt/diagrams/drawing5.xml" ContentType="application/vnd.ms-office.drawingml.diagramDrawing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webextensions/webextension3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418" r:id="rId2"/>
    <p:sldId id="378" r:id="rId3"/>
    <p:sldId id="389" r:id="rId4"/>
    <p:sldId id="377" r:id="rId5"/>
    <p:sldId id="305" r:id="rId6"/>
    <p:sldId id="387" r:id="rId7"/>
    <p:sldId id="401" r:id="rId8"/>
    <p:sldId id="416" r:id="rId9"/>
    <p:sldId id="415" r:id="rId10"/>
    <p:sldId id="392" r:id="rId11"/>
    <p:sldId id="393" r:id="rId12"/>
    <p:sldId id="394" r:id="rId13"/>
    <p:sldId id="372" r:id="rId14"/>
    <p:sldId id="417" r:id="rId15"/>
    <p:sldId id="406" r:id="rId16"/>
    <p:sldId id="419" r:id="rId17"/>
    <p:sldId id="420" r:id="rId18"/>
    <p:sldId id="273" r:id="rId19"/>
    <p:sldId id="403" r:id="rId20"/>
    <p:sldId id="42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55955"/>
    <a:srgbClr val="4837D0"/>
    <a:srgbClr val="FF9D00"/>
    <a:srgbClr val="172E5B"/>
    <a:srgbClr val="36ADB4"/>
    <a:srgbClr val="FA364D"/>
    <a:srgbClr val="FC4662"/>
    <a:srgbClr val="F25E0F"/>
    <a:srgbClr val="00B2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4F873E-BC81-B044-8F7D-B5DA5F12239C}" v="2" dt="2022-07-18T15:56:07.831"/>
    <p1510:client id="{BBB9571B-3242-9E4D-B624-518477F0C765}" v="343" dt="2022-07-19T04:15:06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7"/>
    <p:restoredTop sz="94628"/>
  </p:normalViewPr>
  <p:slideViewPr>
    <p:cSldViewPr snapToGrid="0">
      <p:cViewPr varScale="1">
        <p:scale>
          <a:sx n="64" d="100"/>
          <a:sy n="64" d="100"/>
        </p:scale>
        <p:origin x="-724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7BB551-E756-4F10-8D07-1299FC58F99D}" type="doc">
      <dgm:prSet loTypeId="urn:microsoft.com/office/officeart/2018/5/layout/IconCircleLabelList" loCatId="icon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B996DDA-D144-43C5-B7CB-BF5D4BD9A0B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Inclusive of demographic diversity</a:t>
          </a:r>
          <a:endParaRPr lang="en-US" sz="1400" dirty="0"/>
        </a:p>
      </dgm:t>
    </dgm:pt>
    <dgm:pt modelId="{39E74A7C-1708-464C-9232-4ADE1A5A4375}" type="parTrans" cxnId="{9E201D51-7F75-40B8-B9C2-CAFFF6E70A6F}">
      <dgm:prSet/>
      <dgm:spPr/>
      <dgm:t>
        <a:bodyPr/>
        <a:lstStyle/>
        <a:p>
          <a:endParaRPr lang="en-US"/>
        </a:p>
      </dgm:t>
    </dgm:pt>
    <dgm:pt modelId="{36BA0F0F-EB07-4E76-AF2A-3AEDD241D8BE}" type="sibTrans" cxnId="{9E201D51-7F75-40B8-B9C2-CAFFF6E70A6F}">
      <dgm:prSet/>
      <dgm:spPr/>
      <dgm:t>
        <a:bodyPr/>
        <a:lstStyle/>
        <a:p>
          <a:endParaRPr lang="en-US"/>
        </a:p>
      </dgm:t>
    </dgm:pt>
    <dgm:pt modelId="{BDA57103-FDE2-4133-93FF-7A1C2C6429F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Inspiring leaders to action</a:t>
          </a:r>
          <a:endParaRPr lang="en-US" sz="1400" dirty="0"/>
        </a:p>
      </dgm:t>
    </dgm:pt>
    <dgm:pt modelId="{07C60389-2727-4D33-80A8-38FB4DC53B74}" type="parTrans" cxnId="{70B18038-DFA1-4ADB-AB98-DA9EF19549CA}">
      <dgm:prSet/>
      <dgm:spPr/>
      <dgm:t>
        <a:bodyPr/>
        <a:lstStyle/>
        <a:p>
          <a:endParaRPr lang="en-US"/>
        </a:p>
      </dgm:t>
    </dgm:pt>
    <dgm:pt modelId="{AFF633AA-040D-4054-B624-D78EAD734D28}" type="sibTrans" cxnId="{70B18038-DFA1-4ADB-AB98-DA9EF19549CA}">
      <dgm:prSet/>
      <dgm:spPr/>
      <dgm:t>
        <a:bodyPr/>
        <a:lstStyle/>
        <a:p>
          <a:endParaRPr lang="en-US"/>
        </a:p>
      </dgm:t>
    </dgm:pt>
    <dgm:pt modelId="{66DD5144-9F53-4B66-8E2F-DEF2D995034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/>
            <a:t>Bringing in expert voices to address the spiritual &amp; social realities of urban centers</a:t>
          </a:r>
          <a:endParaRPr lang="en-US" sz="1400"/>
        </a:p>
      </dgm:t>
    </dgm:pt>
    <dgm:pt modelId="{EBC5C99B-796B-4E49-8A19-3C87A5516DDE}" type="parTrans" cxnId="{E0B9BA92-E17E-4ED2-8879-78C9DA24E17B}">
      <dgm:prSet/>
      <dgm:spPr/>
      <dgm:t>
        <a:bodyPr/>
        <a:lstStyle/>
        <a:p>
          <a:endParaRPr lang="en-US"/>
        </a:p>
      </dgm:t>
    </dgm:pt>
    <dgm:pt modelId="{A6FF90DD-08F2-4014-99BC-F1B2A28A18D3}" type="sibTrans" cxnId="{E0B9BA92-E17E-4ED2-8879-78C9DA24E17B}">
      <dgm:prSet/>
      <dgm:spPr/>
      <dgm:t>
        <a:bodyPr/>
        <a:lstStyle/>
        <a:p>
          <a:endParaRPr lang="en-US"/>
        </a:p>
      </dgm:t>
    </dgm:pt>
    <dgm:pt modelId="{80D8697C-F3C2-4B07-9353-5BC4A5B940B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Offering case studies highlighting best practices in city movements</a:t>
          </a:r>
          <a:endParaRPr lang="en-US" sz="1400" dirty="0"/>
        </a:p>
      </dgm:t>
    </dgm:pt>
    <dgm:pt modelId="{09162FE1-D221-43B3-8703-A3F5026F8A8B}" type="parTrans" cxnId="{EC4B01C8-3F11-4F0B-AF3B-CCF322DFC54C}">
      <dgm:prSet/>
      <dgm:spPr/>
      <dgm:t>
        <a:bodyPr/>
        <a:lstStyle/>
        <a:p>
          <a:endParaRPr lang="en-US"/>
        </a:p>
      </dgm:t>
    </dgm:pt>
    <dgm:pt modelId="{B814D369-1540-413A-8D35-F4DE271BDCFB}" type="sibTrans" cxnId="{EC4B01C8-3F11-4F0B-AF3B-CCF322DFC54C}">
      <dgm:prSet/>
      <dgm:spPr/>
      <dgm:t>
        <a:bodyPr/>
        <a:lstStyle/>
        <a:p>
          <a:endParaRPr lang="en-US"/>
        </a:p>
      </dgm:t>
    </dgm:pt>
    <dgm:pt modelId="{E39F79F1-1728-40BE-875D-69EDC8E9AC7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Convening emerging leaders in shaping solutions — especially young leaders to address the unique issues of urban youth</a:t>
          </a:r>
          <a:endParaRPr lang="en-US" sz="1400" dirty="0"/>
        </a:p>
      </dgm:t>
    </dgm:pt>
    <dgm:pt modelId="{7EB3F65B-9D5A-4A1D-A157-62DE7CB06A70}" type="parTrans" cxnId="{1EAAD341-AFB2-4027-81EC-081D6E33334B}">
      <dgm:prSet/>
      <dgm:spPr/>
      <dgm:t>
        <a:bodyPr/>
        <a:lstStyle/>
        <a:p>
          <a:endParaRPr lang="en-US"/>
        </a:p>
      </dgm:t>
    </dgm:pt>
    <dgm:pt modelId="{AB6CC11B-71FA-437A-AC61-D359AE093D66}" type="sibTrans" cxnId="{1EAAD341-AFB2-4027-81EC-081D6E33334B}">
      <dgm:prSet/>
      <dgm:spPr/>
      <dgm:t>
        <a:bodyPr/>
        <a:lstStyle/>
        <a:p>
          <a:endParaRPr lang="en-US"/>
        </a:p>
      </dgm:t>
    </dgm:pt>
    <dgm:pt modelId="{E29C80C9-31E1-4074-9EC7-1EF95808976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Creating inter-generational community for shared learning &amp; mentorship</a:t>
          </a:r>
          <a:endParaRPr lang="en-US" sz="1400" dirty="0"/>
        </a:p>
      </dgm:t>
    </dgm:pt>
    <dgm:pt modelId="{C1B57305-D72C-44B1-A824-F244F25A7E0E}" type="parTrans" cxnId="{C3EDAA5D-AFCB-4801-94DC-4A05DD262A97}">
      <dgm:prSet/>
      <dgm:spPr/>
      <dgm:t>
        <a:bodyPr/>
        <a:lstStyle/>
        <a:p>
          <a:endParaRPr lang="en-US"/>
        </a:p>
      </dgm:t>
    </dgm:pt>
    <dgm:pt modelId="{04B44E0D-D54B-46C9-BCA1-28F656C1A8F5}" type="sibTrans" cxnId="{C3EDAA5D-AFCB-4801-94DC-4A05DD262A97}">
      <dgm:prSet/>
      <dgm:spPr/>
      <dgm:t>
        <a:bodyPr/>
        <a:lstStyle/>
        <a:p>
          <a:endParaRPr lang="en-US"/>
        </a:p>
      </dgm:t>
    </dgm:pt>
    <dgm:pt modelId="{16515EDF-5915-48B4-80AC-540C594466D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Providing networking &amp; partnership opportunities built around areas of passion for that city</a:t>
          </a:r>
          <a:endParaRPr lang="en-US" sz="1400" dirty="0"/>
        </a:p>
      </dgm:t>
    </dgm:pt>
    <dgm:pt modelId="{147A024F-9E92-4644-9CFD-A458246ACB7F}" type="parTrans" cxnId="{EB75399B-1331-44CD-87C7-FAE0C046B7AF}">
      <dgm:prSet/>
      <dgm:spPr/>
      <dgm:t>
        <a:bodyPr/>
        <a:lstStyle/>
        <a:p>
          <a:endParaRPr lang="en-US"/>
        </a:p>
      </dgm:t>
    </dgm:pt>
    <dgm:pt modelId="{F2829B75-26C6-41A4-9728-E409FFBBD900}" type="sibTrans" cxnId="{EB75399B-1331-44CD-87C7-FAE0C046B7AF}">
      <dgm:prSet/>
      <dgm:spPr/>
      <dgm:t>
        <a:bodyPr/>
        <a:lstStyle/>
        <a:p>
          <a:endParaRPr lang="en-US"/>
        </a:p>
      </dgm:t>
    </dgm:pt>
    <dgm:pt modelId="{9BB5AFAE-1608-476F-919C-2E027297A1B3}" type="pres">
      <dgm:prSet presAssocID="{0A7BB551-E756-4F10-8D07-1299FC58F99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A71989-E7A1-43A1-8EE3-9927167FA183}" type="pres">
      <dgm:prSet presAssocID="{7B996DDA-D144-43C5-B7CB-BF5D4BD9A0BE}" presName="compNode" presStyleCnt="0"/>
      <dgm:spPr/>
    </dgm:pt>
    <dgm:pt modelId="{4B4320EF-D165-4323-A7F0-739BD54468DD}" type="pres">
      <dgm:prSet presAssocID="{7B996DDA-D144-43C5-B7CB-BF5D4BD9A0BE}" presName="iconBgRect" presStyleLbl="bgShp" presStyleIdx="0" presStyleCnt="7"/>
      <dgm:spPr/>
    </dgm:pt>
    <dgm:pt modelId="{FFB89913-F6EB-4B3D-9454-2D868A0038A3}" type="pres">
      <dgm:prSet presAssocID="{7B996DDA-D144-43C5-B7CB-BF5D4BD9A0BE}" presName="iconRect" presStyleLbl="node1" presStyleIdx="0" presStyleCnt="7"/>
      <dgm:spPr>
        <a:solidFill>
          <a:srgbClr val="E55955"/>
        </a:solidFill>
      </dgm:spPr>
      <dgm:extLst>
        <a:ext uri="{E40237B7-FDA0-4F09-8148-C483321AD2D9}">
          <dgm14:cNvPr xmlns:dgm14="http://schemas.microsoft.com/office/drawing/2010/diagram" xmlns="" id="0" name="" descr="Group"/>
        </a:ext>
      </dgm:extLst>
    </dgm:pt>
    <dgm:pt modelId="{FABCD98D-919E-4BAC-9AF7-8DF10339E9D6}" type="pres">
      <dgm:prSet presAssocID="{7B996DDA-D144-43C5-B7CB-BF5D4BD9A0BE}" presName="spaceRect" presStyleCnt="0"/>
      <dgm:spPr/>
    </dgm:pt>
    <dgm:pt modelId="{E2F2BE66-8A85-40AF-B2F6-300873307231}" type="pres">
      <dgm:prSet presAssocID="{7B996DDA-D144-43C5-B7CB-BF5D4BD9A0BE}" presName="textRect" presStyleLbl="revTx" presStyleIdx="0" presStyleCnt="7" custScaleX="18184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48B675B-D013-49C3-AEFA-3389EC0B7F2C}" type="pres">
      <dgm:prSet presAssocID="{36BA0F0F-EB07-4E76-AF2A-3AEDD241D8BE}" presName="sibTrans" presStyleCnt="0"/>
      <dgm:spPr/>
    </dgm:pt>
    <dgm:pt modelId="{29FA2BC9-6BC0-426A-B376-F9B0E17BF497}" type="pres">
      <dgm:prSet presAssocID="{BDA57103-FDE2-4133-93FF-7A1C2C6429F9}" presName="compNode" presStyleCnt="0"/>
      <dgm:spPr/>
    </dgm:pt>
    <dgm:pt modelId="{170B98B4-C373-4B01-BCD2-A339E463AADE}" type="pres">
      <dgm:prSet presAssocID="{BDA57103-FDE2-4133-93FF-7A1C2C6429F9}" presName="iconBgRect" presStyleLbl="bgShp" presStyleIdx="1" presStyleCnt="7"/>
      <dgm:spPr/>
    </dgm:pt>
    <dgm:pt modelId="{AE71EAAD-3094-4035-90CC-E3D76E531A23}" type="pres">
      <dgm:prSet presAssocID="{BDA57103-FDE2-4133-93FF-7A1C2C6429F9}" presName="iconRect" presStyleLbl="node1" presStyleIdx="1" presStyleCnt="7"/>
      <dgm:spPr>
        <a:solidFill>
          <a:srgbClr val="E55955"/>
        </a:solidFill>
      </dgm:spPr>
      <dgm:extLst>
        <a:ext uri="{E40237B7-FDA0-4F09-8148-C483321AD2D9}">
          <dgm14:cNvPr xmlns:dgm14="http://schemas.microsoft.com/office/drawing/2010/diagram" xmlns="" id="0" name="" descr="Podium"/>
        </a:ext>
      </dgm:extLst>
    </dgm:pt>
    <dgm:pt modelId="{C03C9FC5-99CE-4ABE-B716-615EDF65E37A}" type="pres">
      <dgm:prSet presAssocID="{BDA57103-FDE2-4133-93FF-7A1C2C6429F9}" presName="spaceRect" presStyleCnt="0"/>
      <dgm:spPr/>
    </dgm:pt>
    <dgm:pt modelId="{2FFEE2E8-EBD1-4015-A41C-5F16C2BA5791}" type="pres">
      <dgm:prSet presAssocID="{BDA57103-FDE2-4133-93FF-7A1C2C6429F9}" presName="textRect" presStyleLbl="revTx" presStyleIdx="1" presStyleCnt="7" custScaleX="18184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5F05377-5C18-42D4-9308-065098F53DB6}" type="pres">
      <dgm:prSet presAssocID="{AFF633AA-040D-4054-B624-D78EAD734D28}" presName="sibTrans" presStyleCnt="0"/>
      <dgm:spPr/>
    </dgm:pt>
    <dgm:pt modelId="{0DBA8181-4872-4BD0-804A-F0325C301520}" type="pres">
      <dgm:prSet presAssocID="{66DD5144-9F53-4B66-8E2F-DEF2D9950347}" presName="compNode" presStyleCnt="0"/>
      <dgm:spPr/>
    </dgm:pt>
    <dgm:pt modelId="{0B099E38-B458-44C4-9CE6-4540E21D4117}" type="pres">
      <dgm:prSet presAssocID="{66DD5144-9F53-4B66-8E2F-DEF2D9950347}" presName="iconBgRect" presStyleLbl="bgShp" presStyleIdx="2" presStyleCnt="7"/>
      <dgm:spPr/>
    </dgm:pt>
    <dgm:pt modelId="{A5685195-49C9-44FE-AAA3-5F7737B39B26}" type="pres">
      <dgm:prSet presAssocID="{66DD5144-9F53-4B66-8E2F-DEF2D9950347}" presName="iconRect" presStyleLbl="node1" presStyleIdx="2" presStyleCnt="7"/>
      <dgm:spPr>
        <a:solidFill>
          <a:srgbClr val="E55955"/>
        </a:solidFill>
      </dgm:spPr>
      <dgm:extLst>
        <a:ext uri="{E40237B7-FDA0-4F09-8148-C483321AD2D9}">
          <dgm14:cNvPr xmlns:dgm14="http://schemas.microsoft.com/office/drawing/2010/diagram" xmlns="" id="0" name="" descr="City"/>
        </a:ext>
      </dgm:extLst>
    </dgm:pt>
    <dgm:pt modelId="{091E9646-C85B-4DC3-B0D5-8E645A92A7C2}" type="pres">
      <dgm:prSet presAssocID="{66DD5144-9F53-4B66-8E2F-DEF2D9950347}" presName="spaceRect" presStyleCnt="0"/>
      <dgm:spPr/>
    </dgm:pt>
    <dgm:pt modelId="{38B17978-7233-4569-B199-DF358F801771}" type="pres">
      <dgm:prSet presAssocID="{66DD5144-9F53-4B66-8E2F-DEF2D9950347}" presName="textRect" presStyleLbl="revTx" presStyleIdx="2" presStyleCnt="7" custScaleX="18184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10C30533-51D5-458E-BEE2-DB4AF2ED3584}" type="pres">
      <dgm:prSet presAssocID="{A6FF90DD-08F2-4014-99BC-F1B2A28A18D3}" presName="sibTrans" presStyleCnt="0"/>
      <dgm:spPr/>
    </dgm:pt>
    <dgm:pt modelId="{E5340B27-4194-4820-A92A-CE5CEDCA138C}" type="pres">
      <dgm:prSet presAssocID="{80D8697C-F3C2-4B07-9353-5BC4A5B940BF}" presName="compNode" presStyleCnt="0"/>
      <dgm:spPr/>
    </dgm:pt>
    <dgm:pt modelId="{6EA4BB54-379E-40B7-8027-25B4E29DD2CF}" type="pres">
      <dgm:prSet presAssocID="{80D8697C-F3C2-4B07-9353-5BC4A5B940BF}" presName="iconBgRect" presStyleLbl="bgShp" presStyleIdx="3" presStyleCnt="7"/>
      <dgm:spPr/>
    </dgm:pt>
    <dgm:pt modelId="{DBA4F417-1D28-49A3-A5D7-26F704BF65EA}" type="pres">
      <dgm:prSet presAssocID="{80D8697C-F3C2-4B07-9353-5BC4A5B940BF}" presName="iconRect" presStyleLbl="node1" presStyleIdx="3" presStyleCnt="7"/>
      <dgm:spPr>
        <a:solidFill>
          <a:srgbClr val="E55955"/>
        </a:solidFill>
      </dgm:spPr>
      <dgm:extLst>
        <a:ext uri="{E40237B7-FDA0-4F09-8148-C483321AD2D9}">
          <dgm14:cNvPr xmlns:dgm14="http://schemas.microsoft.com/office/drawing/2010/diagram" xmlns="" id="0" name="" descr="Checkmark"/>
        </a:ext>
      </dgm:extLst>
    </dgm:pt>
    <dgm:pt modelId="{68257611-6B6B-4034-BDC4-5299BB6BFC85}" type="pres">
      <dgm:prSet presAssocID="{80D8697C-F3C2-4B07-9353-5BC4A5B940BF}" presName="spaceRect" presStyleCnt="0"/>
      <dgm:spPr/>
    </dgm:pt>
    <dgm:pt modelId="{5975D3AF-D50B-467B-AB86-B78A2074D43E}" type="pres">
      <dgm:prSet presAssocID="{80D8697C-F3C2-4B07-9353-5BC4A5B940BF}" presName="textRect" presStyleLbl="revTx" presStyleIdx="3" presStyleCnt="7" custScaleX="18184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1172B355-CD3C-4539-AE1F-5D34E13838BE}" type="pres">
      <dgm:prSet presAssocID="{B814D369-1540-413A-8D35-F4DE271BDCFB}" presName="sibTrans" presStyleCnt="0"/>
      <dgm:spPr/>
    </dgm:pt>
    <dgm:pt modelId="{7562445D-A2BD-434A-B302-AEC1B1B31BFD}" type="pres">
      <dgm:prSet presAssocID="{E39F79F1-1728-40BE-875D-69EDC8E9AC75}" presName="compNode" presStyleCnt="0"/>
      <dgm:spPr/>
    </dgm:pt>
    <dgm:pt modelId="{80EF438C-9AB6-477A-9B90-394967E0220D}" type="pres">
      <dgm:prSet presAssocID="{E39F79F1-1728-40BE-875D-69EDC8E9AC75}" presName="iconBgRect" presStyleLbl="bgShp" presStyleIdx="4" presStyleCnt="7"/>
      <dgm:spPr/>
    </dgm:pt>
    <dgm:pt modelId="{C7A56BB3-2C97-4DDA-B4E3-CBDC11780962}" type="pres">
      <dgm:prSet presAssocID="{E39F79F1-1728-40BE-875D-69EDC8E9AC75}" presName="iconRect" presStyleLbl="node1" presStyleIdx="4" presStyleCnt="7"/>
      <dgm:spPr>
        <a:solidFill>
          <a:srgbClr val="E55955"/>
        </a:solidFill>
      </dgm:spPr>
      <dgm:extLst>
        <a:ext uri="{E40237B7-FDA0-4F09-8148-C483321AD2D9}">
          <dgm14:cNvPr xmlns:dgm14="http://schemas.microsoft.com/office/drawing/2010/diagram" xmlns="" id="0" name="" descr="Business Growth"/>
        </a:ext>
      </dgm:extLst>
    </dgm:pt>
    <dgm:pt modelId="{BCE8A583-CEB7-4EF2-8048-048E175124ED}" type="pres">
      <dgm:prSet presAssocID="{E39F79F1-1728-40BE-875D-69EDC8E9AC75}" presName="spaceRect" presStyleCnt="0"/>
      <dgm:spPr/>
    </dgm:pt>
    <dgm:pt modelId="{DD543F4B-2DC4-4C59-A324-EAD55CC59CDC}" type="pres">
      <dgm:prSet presAssocID="{E39F79F1-1728-40BE-875D-69EDC8E9AC75}" presName="textRect" presStyleLbl="revTx" presStyleIdx="4" presStyleCnt="7" custScaleX="18184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1E73C6F-0F20-40F0-A25C-F1ED86920B9C}" type="pres">
      <dgm:prSet presAssocID="{AB6CC11B-71FA-437A-AC61-D359AE093D66}" presName="sibTrans" presStyleCnt="0"/>
      <dgm:spPr/>
    </dgm:pt>
    <dgm:pt modelId="{D902C24C-8E75-446E-AECC-493A256B7374}" type="pres">
      <dgm:prSet presAssocID="{E29C80C9-31E1-4074-9EC7-1EF958089760}" presName="compNode" presStyleCnt="0"/>
      <dgm:spPr/>
    </dgm:pt>
    <dgm:pt modelId="{80B94EFE-C6ED-47FE-B5DE-143900CBDDB3}" type="pres">
      <dgm:prSet presAssocID="{E29C80C9-31E1-4074-9EC7-1EF958089760}" presName="iconBgRect" presStyleLbl="bgShp" presStyleIdx="5" presStyleCnt="7"/>
      <dgm:spPr/>
    </dgm:pt>
    <dgm:pt modelId="{10EA25FF-4ABD-4F4D-B770-9F845A167FCA}" type="pres">
      <dgm:prSet presAssocID="{E29C80C9-31E1-4074-9EC7-1EF958089760}" presName="iconRect" presStyleLbl="node1" presStyleIdx="5" presStyleCnt="7"/>
      <dgm:spPr>
        <a:solidFill>
          <a:srgbClr val="E55955"/>
        </a:solidFill>
      </dgm:spPr>
      <dgm:extLst>
        <a:ext uri="{E40237B7-FDA0-4F09-8148-C483321AD2D9}">
          <dgm14:cNvPr xmlns:dgm14="http://schemas.microsoft.com/office/drawing/2010/diagram" xmlns="" id="0" name="" descr="Social Network"/>
        </a:ext>
      </dgm:extLst>
    </dgm:pt>
    <dgm:pt modelId="{5E718E6E-C0CC-4EAB-9197-34309BC7D3C4}" type="pres">
      <dgm:prSet presAssocID="{E29C80C9-31E1-4074-9EC7-1EF958089760}" presName="spaceRect" presStyleCnt="0"/>
      <dgm:spPr/>
    </dgm:pt>
    <dgm:pt modelId="{CB1A12C0-95B4-4165-BF32-D5BBC6CD46B3}" type="pres">
      <dgm:prSet presAssocID="{E29C80C9-31E1-4074-9EC7-1EF958089760}" presName="textRect" presStyleLbl="revTx" presStyleIdx="5" presStyleCnt="7" custScaleX="18184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D1ECB02-2EB2-4B90-8D4D-A89C44DD6D3F}" type="pres">
      <dgm:prSet presAssocID="{04B44E0D-D54B-46C9-BCA1-28F656C1A8F5}" presName="sibTrans" presStyleCnt="0"/>
      <dgm:spPr/>
    </dgm:pt>
    <dgm:pt modelId="{80E36123-20DB-417A-A085-14084FD25EC6}" type="pres">
      <dgm:prSet presAssocID="{16515EDF-5915-48B4-80AC-540C594466D2}" presName="compNode" presStyleCnt="0"/>
      <dgm:spPr/>
    </dgm:pt>
    <dgm:pt modelId="{6C0CC69E-C67E-446A-89EE-45B093A8D511}" type="pres">
      <dgm:prSet presAssocID="{16515EDF-5915-48B4-80AC-540C594466D2}" presName="iconBgRect" presStyleLbl="bgShp" presStyleIdx="6" presStyleCnt="7"/>
      <dgm:spPr/>
    </dgm:pt>
    <dgm:pt modelId="{6EE96C2B-FC46-41D4-8AA5-CF545AA08C26}" type="pres">
      <dgm:prSet presAssocID="{16515EDF-5915-48B4-80AC-540C594466D2}" presName="iconRect" presStyleLbl="node1" presStyleIdx="6" presStyleCnt="7"/>
      <dgm:spPr>
        <a:solidFill>
          <a:srgbClr val="E55955"/>
        </a:solidFill>
      </dgm:spPr>
      <dgm:extLst>
        <a:ext uri="{E40237B7-FDA0-4F09-8148-C483321AD2D9}">
          <dgm14:cNvPr xmlns:dgm14="http://schemas.microsoft.com/office/drawing/2010/diagram" xmlns="" id="0" name="" descr="Handshake"/>
        </a:ext>
      </dgm:extLst>
    </dgm:pt>
    <dgm:pt modelId="{4376824B-8D4F-4F80-8E3E-3EBEFB740706}" type="pres">
      <dgm:prSet presAssocID="{16515EDF-5915-48B4-80AC-540C594466D2}" presName="spaceRect" presStyleCnt="0"/>
      <dgm:spPr/>
    </dgm:pt>
    <dgm:pt modelId="{4F86ECE6-EE67-4EB8-B747-BFE0462661EC}" type="pres">
      <dgm:prSet presAssocID="{16515EDF-5915-48B4-80AC-540C594466D2}" presName="textRect" presStyleLbl="revTx" presStyleIdx="6" presStyleCnt="7" custScaleX="18184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2A9B9D-6D75-4CAD-A0B2-0FA53ADEA906}" type="presOf" srcId="{16515EDF-5915-48B4-80AC-540C594466D2}" destId="{4F86ECE6-EE67-4EB8-B747-BFE0462661EC}" srcOrd="0" destOrd="0" presId="urn:microsoft.com/office/officeart/2018/5/layout/IconCircleLabelList"/>
    <dgm:cxn modelId="{1EAAD341-AFB2-4027-81EC-081D6E33334B}" srcId="{0A7BB551-E756-4F10-8D07-1299FC58F99D}" destId="{E39F79F1-1728-40BE-875D-69EDC8E9AC75}" srcOrd="4" destOrd="0" parTransId="{7EB3F65B-9D5A-4A1D-A157-62DE7CB06A70}" sibTransId="{AB6CC11B-71FA-437A-AC61-D359AE093D66}"/>
    <dgm:cxn modelId="{E3B57DFB-7135-4C88-9476-30004335A153}" type="presOf" srcId="{E29C80C9-31E1-4074-9EC7-1EF958089760}" destId="{CB1A12C0-95B4-4165-BF32-D5BBC6CD46B3}" srcOrd="0" destOrd="0" presId="urn:microsoft.com/office/officeart/2018/5/layout/IconCircleLabelList"/>
    <dgm:cxn modelId="{C444521F-9AAD-494F-8CC4-D5E21DC61C35}" type="presOf" srcId="{7B996DDA-D144-43C5-B7CB-BF5D4BD9A0BE}" destId="{E2F2BE66-8A85-40AF-B2F6-300873307231}" srcOrd="0" destOrd="0" presId="urn:microsoft.com/office/officeart/2018/5/layout/IconCircleLabelList"/>
    <dgm:cxn modelId="{3493DEFE-0F17-417D-8F12-B6AAE94DE7A2}" type="presOf" srcId="{0A7BB551-E756-4F10-8D07-1299FC58F99D}" destId="{9BB5AFAE-1608-476F-919C-2E027297A1B3}" srcOrd="0" destOrd="0" presId="urn:microsoft.com/office/officeart/2018/5/layout/IconCircleLabelList"/>
    <dgm:cxn modelId="{8A063170-460D-4447-8C19-DCE2AE8CC7A2}" type="presOf" srcId="{E39F79F1-1728-40BE-875D-69EDC8E9AC75}" destId="{DD543F4B-2DC4-4C59-A324-EAD55CC59CDC}" srcOrd="0" destOrd="0" presId="urn:microsoft.com/office/officeart/2018/5/layout/IconCircleLabelList"/>
    <dgm:cxn modelId="{9E201D51-7F75-40B8-B9C2-CAFFF6E70A6F}" srcId="{0A7BB551-E756-4F10-8D07-1299FC58F99D}" destId="{7B996DDA-D144-43C5-B7CB-BF5D4BD9A0BE}" srcOrd="0" destOrd="0" parTransId="{39E74A7C-1708-464C-9232-4ADE1A5A4375}" sibTransId="{36BA0F0F-EB07-4E76-AF2A-3AEDD241D8BE}"/>
    <dgm:cxn modelId="{E0B9BA92-E17E-4ED2-8879-78C9DA24E17B}" srcId="{0A7BB551-E756-4F10-8D07-1299FC58F99D}" destId="{66DD5144-9F53-4B66-8E2F-DEF2D9950347}" srcOrd="2" destOrd="0" parTransId="{EBC5C99B-796B-4E49-8A19-3C87A5516DDE}" sibTransId="{A6FF90DD-08F2-4014-99BC-F1B2A28A18D3}"/>
    <dgm:cxn modelId="{5EB83B55-E833-4D99-B9D0-02320883F694}" type="presOf" srcId="{80D8697C-F3C2-4B07-9353-5BC4A5B940BF}" destId="{5975D3AF-D50B-467B-AB86-B78A2074D43E}" srcOrd="0" destOrd="0" presId="urn:microsoft.com/office/officeart/2018/5/layout/IconCircleLabelList"/>
    <dgm:cxn modelId="{70B18038-DFA1-4ADB-AB98-DA9EF19549CA}" srcId="{0A7BB551-E756-4F10-8D07-1299FC58F99D}" destId="{BDA57103-FDE2-4133-93FF-7A1C2C6429F9}" srcOrd="1" destOrd="0" parTransId="{07C60389-2727-4D33-80A8-38FB4DC53B74}" sibTransId="{AFF633AA-040D-4054-B624-D78EAD734D28}"/>
    <dgm:cxn modelId="{C3EDAA5D-AFCB-4801-94DC-4A05DD262A97}" srcId="{0A7BB551-E756-4F10-8D07-1299FC58F99D}" destId="{E29C80C9-31E1-4074-9EC7-1EF958089760}" srcOrd="5" destOrd="0" parTransId="{C1B57305-D72C-44B1-A824-F244F25A7E0E}" sibTransId="{04B44E0D-D54B-46C9-BCA1-28F656C1A8F5}"/>
    <dgm:cxn modelId="{EC4B01C8-3F11-4F0B-AF3B-CCF322DFC54C}" srcId="{0A7BB551-E756-4F10-8D07-1299FC58F99D}" destId="{80D8697C-F3C2-4B07-9353-5BC4A5B940BF}" srcOrd="3" destOrd="0" parTransId="{09162FE1-D221-43B3-8703-A3F5026F8A8B}" sibTransId="{B814D369-1540-413A-8D35-F4DE271BDCFB}"/>
    <dgm:cxn modelId="{EB75399B-1331-44CD-87C7-FAE0C046B7AF}" srcId="{0A7BB551-E756-4F10-8D07-1299FC58F99D}" destId="{16515EDF-5915-48B4-80AC-540C594466D2}" srcOrd="6" destOrd="0" parTransId="{147A024F-9E92-4644-9CFD-A458246ACB7F}" sibTransId="{F2829B75-26C6-41A4-9728-E409FFBBD900}"/>
    <dgm:cxn modelId="{84D05D26-88D4-416F-A255-F76AB1BAD68B}" type="presOf" srcId="{66DD5144-9F53-4B66-8E2F-DEF2D9950347}" destId="{38B17978-7233-4569-B199-DF358F801771}" srcOrd="0" destOrd="0" presId="urn:microsoft.com/office/officeart/2018/5/layout/IconCircleLabelList"/>
    <dgm:cxn modelId="{1DA18BEC-DFB0-40DA-9468-91638691BDA2}" type="presOf" srcId="{BDA57103-FDE2-4133-93FF-7A1C2C6429F9}" destId="{2FFEE2E8-EBD1-4015-A41C-5F16C2BA5791}" srcOrd="0" destOrd="0" presId="urn:microsoft.com/office/officeart/2018/5/layout/IconCircleLabelList"/>
    <dgm:cxn modelId="{F3BFD984-C0FE-413E-8978-329AD058DDFF}" type="presParOf" srcId="{9BB5AFAE-1608-476F-919C-2E027297A1B3}" destId="{A1A71989-E7A1-43A1-8EE3-9927167FA183}" srcOrd="0" destOrd="0" presId="urn:microsoft.com/office/officeart/2018/5/layout/IconCircleLabelList"/>
    <dgm:cxn modelId="{3EA65020-D181-4396-ADAF-705930A4CBC5}" type="presParOf" srcId="{A1A71989-E7A1-43A1-8EE3-9927167FA183}" destId="{4B4320EF-D165-4323-A7F0-739BD54468DD}" srcOrd="0" destOrd="0" presId="urn:microsoft.com/office/officeart/2018/5/layout/IconCircleLabelList"/>
    <dgm:cxn modelId="{BC8D63FC-42D6-40F5-AE2A-DB79F06E15D8}" type="presParOf" srcId="{A1A71989-E7A1-43A1-8EE3-9927167FA183}" destId="{FFB89913-F6EB-4B3D-9454-2D868A0038A3}" srcOrd="1" destOrd="0" presId="urn:microsoft.com/office/officeart/2018/5/layout/IconCircleLabelList"/>
    <dgm:cxn modelId="{B4E0C16D-43AB-4BC7-A87B-026DD2E872C5}" type="presParOf" srcId="{A1A71989-E7A1-43A1-8EE3-9927167FA183}" destId="{FABCD98D-919E-4BAC-9AF7-8DF10339E9D6}" srcOrd="2" destOrd="0" presId="urn:microsoft.com/office/officeart/2018/5/layout/IconCircleLabelList"/>
    <dgm:cxn modelId="{D82AE126-070D-42EA-93D1-7002B644B3FF}" type="presParOf" srcId="{A1A71989-E7A1-43A1-8EE3-9927167FA183}" destId="{E2F2BE66-8A85-40AF-B2F6-300873307231}" srcOrd="3" destOrd="0" presId="urn:microsoft.com/office/officeart/2018/5/layout/IconCircleLabelList"/>
    <dgm:cxn modelId="{8E673487-C5C9-48DC-AAEB-A86ACC94CA2F}" type="presParOf" srcId="{9BB5AFAE-1608-476F-919C-2E027297A1B3}" destId="{848B675B-D013-49C3-AEFA-3389EC0B7F2C}" srcOrd="1" destOrd="0" presId="urn:microsoft.com/office/officeart/2018/5/layout/IconCircleLabelList"/>
    <dgm:cxn modelId="{6CBB6219-F447-4244-AEAA-E018549452C6}" type="presParOf" srcId="{9BB5AFAE-1608-476F-919C-2E027297A1B3}" destId="{29FA2BC9-6BC0-426A-B376-F9B0E17BF497}" srcOrd="2" destOrd="0" presId="urn:microsoft.com/office/officeart/2018/5/layout/IconCircleLabelList"/>
    <dgm:cxn modelId="{3BE5CE7F-451E-4527-BF85-9F2536C41B55}" type="presParOf" srcId="{29FA2BC9-6BC0-426A-B376-F9B0E17BF497}" destId="{170B98B4-C373-4B01-BCD2-A339E463AADE}" srcOrd="0" destOrd="0" presId="urn:microsoft.com/office/officeart/2018/5/layout/IconCircleLabelList"/>
    <dgm:cxn modelId="{EE9AF409-2726-4809-BCA3-D9BED4889DF1}" type="presParOf" srcId="{29FA2BC9-6BC0-426A-B376-F9B0E17BF497}" destId="{AE71EAAD-3094-4035-90CC-E3D76E531A23}" srcOrd="1" destOrd="0" presId="urn:microsoft.com/office/officeart/2018/5/layout/IconCircleLabelList"/>
    <dgm:cxn modelId="{4A8851C0-E0AA-4E1F-BF99-1ADDC66A44B5}" type="presParOf" srcId="{29FA2BC9-6BC0-426A-B376-F9B0E17BF497}" destId="{C03C9FC5-99CE-4ABE-B716-615EDF65E37A}" srcOrd="2" destOrd="0" presId="urn:microsoft.com/office/officeart/2018/5/layout/IconCircleLabelList"/>
    <dgm:cxn modelId="{201D3E92-9F36-44C7-B254-13892D4AE59D}" type="presParOf" srcId="{29FA2BC9-6BC0-426A-B376-F9B0E17BF497}" destId="{2FFEE2E8-EBD1-4015-A41C-5F16C2BA5791}" srcOrd="3" destOrd="0" presId="urn:microsoft.com/office/officeart/2018/5/layout/IconCircleLabelList"/>
    <dgm:cxn modelId="{4C24E5A2-9679-4F2C-AD8B-D66D48D8793F}" type="presParOf" srcId="{9BB5AFAE-1608-476F-919C-2E027297A1B3}" destId="{45F05377-5C18-42D4-9308-065098F53DB6}" srcOrd="3" destOrd="0" presId="urn:microsoft.com/office/officeart/2018/5/layout/IconCircleLabelList"/>
    <dgm:cxn modelId="{9853EDFD-49BF-4AF3-9E87-A49F8A9DF043}" type="presParOf" srcId="{9BB5AFAE-1608-476F-919C-2E027297A1B3}" destId="{0DBA8181-4872-4BD0-804A-F0325C301520}" srcOrd="4" destOrd="0" presId="urn:microsoft.com/office/officeart/2018/5/layout/IconCircleLabelList"/>
    <dgm:cxn modelId="{9CB591C6-9BF5-4E6E-9646-1DBEBF010A1E}" type="presParOf" srcId="{0DBA8181-4872-4BD0-804A-F0325C301520}" destId="{0B099E38-B458-44C4-9CE6-4540E21D4117}" srcOrd="0" destOrd="0" presId="urn:microsoft.com/office/officeart/2018/5/layout/IconCircleLabelList"/>
    <dgm:cxn modelId="{B765DF5C-1A95-42DA-95A8-EDFFF4808588}" type="presParOf" srcId="{0DBA8181-4872-4BD0-804A-F0325C301520}" destId="{A5685195-49C9-44FE-AAA3-5F7737B39B26}" srcOrd="1" destOrd="0" presId="urn:microsoft.com/office/officeart/2018/5/layout/IconCircleLabelList"/>
    <dgm:cxn modelId="{1F15113B-E30A-4FDD-ACDF-7D9932969B2E}" type="presParOf" srcId="{0DBA8181-4872-4BD0-804A-F0325C301520}" destId="{091E9646-C85B-4DC3-B0D5-8E645A92A7C2}" srcOrd="2" destOrd="0" presId="urn:microsoft.com/office/officeart/2018/5/layout/IconCircleLabelList"/>
    <dgm:cxn modelId="{A14D7FDC-822B-49D2-BE62-BE85F104B08D}" type="presParOf" srcId="{0DBA8181-4872-4BD0-804A-F0325C301520}" destId="{38B17978-7233-4569-B199-DF358F801771}" srcOrd="3" destOrd="0" presId="urn:microsoft.com/office/officeart/2018/5/layout/IconCircleLabelList"/>
    <dgm:cxn modelId="{B1A92A01-0F9A-45AF-A005-BE1FCC45411F}" type="presParOf" srcId="{9BB5AFAE-1608-476F-919C-2E027297A1B3}" destId="{10C30533-51D5-458E-BEE2-DB4AF2ED3584}" srcOrd="5" destOrd="0" presId="urn:microsoft.com/office/officeart/2018/5/layout/IconCircleLabelList"/>
    <dgm:cxn modelId="{1FBDA902-E517-4F05-BD4F-D913E6AB5AB0}" type="presParOf" srcId="{9BB5AFAE-1608-476F-919C-2E027297A1B3}" destId="{E5340B27-4194-4820-A92A-CE5CEDCA138C}" srcOrd="6" destOrd="0" presId="urn:microsoft.com/office/officeart/2018/5/layout/IconCircleLabelList"/>
    <dgm:cxn modelId="{08E3A75C-000E-46E4-9462-3342B3C19611}" type="presParOf" srcId="{E5340B27-4194-4820-A92A-CE5CEDCA138C}" destId="{6EA4BB54-379E-40B7-8027-25B4E29DD2CF}" srcOrd="0" destOrd="0" presId="urn:microsoft.com/office/officeart/2018/5/layout/IconCircleLabelList"/>
    <dgm:cxn modelId="{08DAEFC4-C3E5-4029-A12D-4EAD851CD800}" type="presParOf" srcId="{E5340B27-4194-4820-A92A-CE5CEDCA138C}" destId="{DBA4F417-1D28-49A3-A5D7-26F704BF65EA}" srcOrd="1" destOrd="0" presId="urn:microsoft.com/office/officeart/2018/5/layout/IconCircleLabelList"/>
    <dgm:cxn modelId="{9DF6DA8E-077E-4286-B9C7-823A3E49F87C}" type="presParOf" srcId="{E5340B27-4194-4820-A92A-CE5CEDCA138C}" destId="{68257611-6B6B-4034-BDC4-5299BB6BFC85}" srcOrd="2" destOrd="0" presId="urn:microsoft.com/office/officeart/2018/5/layout/IconCircleLabelList"/>
    <dgm:cxn modelId="{4623CE61-D089-4257-A5D0-E27C4FD1120A}" type="presParOf" srcId="{E5340B27-4194-4820-A92A-CE5CEDCA138C}" destId="{5975D3AF-D50B-467B-AB86-B78A2074D43E}" srcOrd="3" destOrd="0" presId="urn:microsoft.com/office/officeart/2018/5/layout/IconCircleLabelList"/>
    <dgm:cxn modelId="{986A6822-062B-4608-A243-DB2DA4AC5B05}" type="presParOf" srcId="{9BB5AFAE-1608-476F-919C-2E027297A1B3}" destId="{1172B355-CD3C-4539-AE1F-5D34E13838BE}" srcOrd="7" destOrd="0" presId="urn:microsoft.com/office/officeart/2018/5/layout/IconCircleLabelList"/>
    <dgm:cxn modelId="{8C4CF0D9-14FC-4447-8319-B7CEBF234A63}" type="presParOf" srcId="{9BB5AFAE-1608-476F-919C-2E027297A1B3}" destId="{7562445D-A2BD-434A-B302-AEC1B1B31BFD}" srcOrd="8" destOrd="0" presId="urn:microsoft.com/office/officeart/2018/5/layout/IconCircleLabelList"/>
    <dgm:cxn modelId="{96FD897C-78BE-45FD-A875-5409352E8FD3}" type="presParOf" srcId="{7562445D-A2BD-434A-B302-AEC1B1B31BFD}" destId="{80EF438C-9AB6-477A-9B90-394967E0220D}" srcOrd="0" destOrd="0" presId="urn:microsoft.com/office/officeart/2018/5/layout/IconCircleLabelList"/>
    <dgm:cxn modelId="{8B83CB41-0DF3-40B8-A175-9D0247CE6D7B}" type="presParOf" srcId="{7562445D-A2BD-434A-B302-AEC1B1B31BFD}" destId="{C7A56BB3-2C97-4DDA-B4E3-CBDC11780962}" srcOrd="1" destOrd="0" presId="urn:microsoft.com/office/officeart/2018/5/layout/IconCircleLabelList"/>
    <dgm:cxn modelId="{35011639-A97A-497B-B24F-E171A853A9BF}" type="presParOf" srcId="{7562445D-A2BD-434A-B302-AEC1B1B31BFD}" destId="{BCE8A583-CEB7-4EF2-8048-048E175124ED}" srcOrd="2" destOrd="0" presId="urn:microsoft.com/office/officeart/2018/5/layout/IconCircleLabelList"/>
    <dgm:cxn modelId="{B8A71B64-BA17-455E-A0BF-EED812697C3A}" type="presParOf" srcId="{7562445D-A2BD-434A-B302-AEC1B1B31BFD}" destId="{DD543F4B-2DC4-4C59-A324-EAD55CC59CDC}" srcOrd="3" destOrd="0" presId="urn:microsoft.com/office/officeart/2018/5/layout/IconCircleLabelList"/>
    <dgm:cxn modelId="{FCEE73D5-8154-4E7E-A782-165056D209DC}" type="presParOf" srcId="{9BB5AFAE-1608-476F-919C-2E027297A1B3}" destId="{21E73C6F-0F20-40F0-A25C-F1ED86920B9C}" srcOrd="9" destOrd="0" presId="urn:microsoft.com/office/officeart/2018/5/layout/IconCircleLabelList"/>
    <dgm:cxn modelId="{9160F1E4-2766-4F7E-BC1D-31C63D0C8DED}" type="presParOf" srcId="{9BB5AFAE-1608-476F-919C-2E027297A1B3}" destId="{D902C24C-8E75-446E-AECC-493A256B7374}" srcOrd="10" destOrd="0" presId="urn:microsoft.com/office/officeart/2018/5/layout/IconCircleLabelList"/>
    <dgm:cxn modelId="{FD2A34F0-77F1-4B89-A91E-FA900BDAE423}" type="presParOf" srcId="{D902C24C-8E75-446E-AECC-493A256B7374}" destId="{80B94EFE-C6ED-47FE-B5DE-143900CBDDB3}" srcOrd="0" destOrd="0" presId="urn:microsoft.com/office/officeart/2018/5/layout/IconCircleLabelList"/>
    <dgm:cxn modelId="{8373CE37-2408-499A-ACEE-54A0A31B7B2A}" type="presParOf" srcId="{D902C24C-8E75-446E-AECC-493A256B7374}" destId="{10EA25FF-4ABD-4F4D-B770-9F845A167FCA}" srcOrd="1" destOrd="0" presId="urn:microsoft.com/office/officeart/2018/5/layout/IconCircleLabelList"/>
    <dgm:cxn modelId="{2DD11C1F-4A7A-47B9-8096-497092DD48C0}" type="presParOf" srcId="{D902C24C-8E75-446E-AECC-493A256B7374}" destId="{5E718E6E-C0CC-4EAB-9197-34309BC7D3C4}" srcOrd="2" destOrd="0" presId="urn:microsoft.com/office/officeart/2018/5/layout/IconCircleLabelList"/>
    <dgm:cxn modelId="{0FEAC7BB-CBFC-461E-A7AE-7187985A7E3C}" type="presParOf" srcId="{D902C24C-8E75-446E-AECC-493A256B7374}" destId="{CB1A12C0-95B4-4165-BF32-D5BBC6CD46B3}" srcOrd="3" destOrd="0" presId="urn:microsoft.com/office/officeart/2018/5/layout/IconCircleLabelList"/>
    <dgm:cxn modelId="{72DEC038-7BAC-4E03-843B-C2A3EF30CE08}" type="presParOf" srcId="{9BB5AFAE-1608-476F-919C-2E027297A1B3}" destId="{7D1ECB02-2EB2-4B90-8D4D-A89C44DD6D3F}" srcOrd="11" destOrd="0" presId="urn:microsoft.com/office/officeart/2018/5/layout/IconCircleLabelList"/>
    <dgm:cxn modelId="{6698FEDC-8799-4597-ABBB-14C7ACFF1BCA}" type="presParOf" srcId="{9BB5AFAE-1608-476F-919C-2E027297A1B3}" destId="{80E36123-20DB-417A-A085-14084FD25EC6}" srcOrd="12" destOrd="0" presId="urn:microsoft.com/office/officeart/2018/5/layout/IconCircleLabelList"/>
    <dgm:cxn modelId="{EC51566E-BF13-4616-B918-E880F6865C2E}" type="presParOf" srcId="{80E36123-20DB-417A-A085-14084FD25EC6}" destId="{6C0CC69E-C67E-446A-89EE-45B093A8D511}" srcOrd="0" destOrd="0" presId="urn:microsoft.com/office/officeart/2018/5/layout/IconCircleLabelList"/>
    <dgm:cxn modelId="{00020012-C269-4F67-9ED9-D0A2BAE2725C}" type="presParOf" srcId="{80E36123-20DB-417A-A085-14084FD25EC6}" destId="{6EE96C2B-FC46-41D4-8AA5-CF545AA08C26}" srcOrd="1" destOrd="0" presId="urn:microsoft.com/office/officeart/2018/5/layout/IconCircleLabelList"/>
    <dgm:cxn modelId="{40DDCF15-FA09-40D9-B888-31B58DF3CB43}" type="presParOf" srcId="{80E36123-20DB-417A-A085-14084FD25EC6}" destId="{4376824B-8D4F-4F80-8E3E-3EBEFB740706}" srcOrd="2" destOrd="0" presId="urn:microsoft.com/office/officeart/2018/5/layout/IconCircleLabelList"/>
    <dgm:cxn modelId="{117C4370-70B5-4420-93CE-F2A58A5468B0}" type="presParOf" srcId="{80E36123-20DB-417A-A085-14084FD25EC6}" destId="{4F86ECE6-EE67-4EB8-B747-BFE0462661E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9ECDD1-2A41-44DB-B495-E8E3F266E4C4}" type="doc">
      <dgm:prSet loTypeId="urn:microsoft.com/office/officeart/2009/3/layout/StepUpProcess" loCatId="process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AE94493-D353-4F47-8E85-C93986B4D89B}">
      <dgm:prSet phldrT="[Text]"/>
      <dgm:spPr/>
      <dgm:t>
        <a:bodyPr/>
        <a:lstStyle/>
        <a:p>
          <a:r>
            <a:rPr lang="en-US" dirty="0"/>
            <a:t>The Gospel Matters</a:t>
          </a:r>
        </a:p>
      </dgm:t>
    </dgm:pt>
    <dgm:pt modelId="{F66DB855-DDDC-4B9E-8F67-84EDB97E3A4B}" type="parTrans" cxnId="{556EB733-0706-4CBB-BD87-F8BC35548535}">
      <dgm:prSet/>
      <dgm:spPr/>
      <dgm:t>
        <a:bodyPr/>
        <a:lstStyle/>
        <a:p>
          <a:endParaRPr lang="en-US"/>
        </a:p>
      </dgm:t>
    </dgm:pt>
    <dgm:pt modelId="{33DE81B6-A7F8-4DE8-B678-ACC4544061A3}" type="sibTrans" cxnId="{556EB733-0706-4CBB-BD87-F8BC35548535}">
      <dgm:prSet/>
      <dgm:spPr/>
      <dgm:t>
        <a:bodyPr/>
        <a:lstStyle/>
        <a:p>
          <a:endParaRPr lang="en-US"/>
        </a:p>
      </dgm:t>
    </dgm:pt>
    <dgm:pt modelId="{0DA08436-5BA5-4ED9-B9B2-259AFCE6F756}">
      <dgm:prSet/>
      <dgm:spPr/>
      <dgm:t>
        <a:bodyPr/>
        <a:lstStyle/>
        <a:p>
          <a:r>
            <a:rPr lang="en-US"/>
            <a:t>Church Unity Matters</a:t>
          </a:r>
          <a:endParaRPr lang="en-US" dirty="0"/>
        </a:p>
      </dgm:t>
    </dgm:pt>
    <dgm:pt modelId="{DB1D0A06-5877-4D46-BDC2-4A83090E889C}" type="parTrans" cxnId="{A1FA267F-F709-4359-8ED7-3CE5391C1010}">
      <dgm:prSet/>
      <dgm:spPr/>
      <dgm:t>
        <a:bodyPr/>
        <a:lstStyle/>
        <a:p>
          <a:endParaRPr lang="en-US"/>
        </a:p>
      </dgm:t>
    </dgm:pt>
    <dgm:pt modelId="{5920FB6F-D45F-401D-BC5A-605468817EA2}" type="sibTrans" cxnId="{A1FA267F-F709-4359-8ED7-3CE5391C1010}">
      <dgm:prSet/>
      <dgm:spPr/>
      <dgm:t>
        <a:bodyPr/>
        <a:lstStyle/>
        <a:p>
          <a:endParaRPr lang="en-US"/>
        </a:p>
      </dgm:t>
    </dgm:pt>
    <dgm:pt modelId="{F32FD999-B1C0-4B97-AA3C-9287AA125762}">
      <dgm:prSet/>
      <dgm:spPr/>
      <dgm:t>
        <a:bodyPr/>
        <a:lstStyle/>
        <a:p>
          <a:r>
            <a:rPr lang="en-US" dirty="0"/>
            <a:t>Cities Matter</a:t>
          </a:r>
        </a:p>
      </dgm:t>
    </dgm:pt>
    <dgm:pt modelId="{AA5E8A27-7488-4BB9-B567-9EECE0C54094}" type="parTrans" cxnId="{658D1E33-7AE1-47A9-97FB-0923A0F89DAE}">
      <dgm:prSet/>
      <dgm:spPr/>
      <dgm:t>
        <a:bodyPr/>
        <a:lstStyle/>
        <a:p>
          <a:endParaRPr lang="en-US"/>
        </a:p>
      </dgm:t>
    </dgm:pt>
    <dgm:pt modelId="{8560E14A-4DD6-4179-B1DD-0E4072460AD8}" type="sibTrans" cxnId="{658D1E33-7AE1-47A9-97FB-0923A0F89DAE}">
      <dgm:prSet/>
      <dgm:spPr/>
      <dgm:t>
        <a:bodyPr/>
        <a:lstStyle/>
        <a:p>
          <a:endParaRPr lang="en-US"/>
        </a:p>
      </dgm:t>
    </dgm:pt>
    <dgm:pt modelId="{E2A19B0E-4E2A-4350-AC1E-3510F68209E3}">
      <dgm:prSet/>
      <dgm:spPr/>
      <dgm:t>
        <a:bodyPr/>
        <a:lstStyle/>
        <a:p>
          <a:r>
            <a:rPr lang="en-US"/>
            <a:t>Emerging Leaders Matter</a:t>
          </a:r>
          <a:endParaRPr lang="en-US" dirty="0"/>
        </a:p>
      </dgm:t>
    </dgm:pt>
    <dgm:pt modelId="{4FEDE668-B155-40C0-BE8C-1AFFED292767}" type="parTrans" cxnId="{9C92EC97-9612-45D7-BEA3-1F87B47D2B28}">
      <dgm:prSet/>
      <dgm:spPr/>
      <dgm:t>
        <a:bodyPr/>
        <a:lstStyle/>
        <a:p>
          <a:endParaRPr lang="en-US"/>
        </a:p>
      </dgm:t>
    </dgm:pt>
    <dgm:pt modelId="{304BA1F3-0CAD-4230-91FC-3A1247C4F4FA}" type="sibTrans" cxnId="{9C92EC97-9612-45D7-BEA3-1F87B47D2B28}">
      <dgm:prSet/>
      <dgm:spPr/>
      <dgm:t>
        <a:bodyPr/>
        <a:lstStyle/>
        <a:p>
          <a:endParaRPr lang="en-US"/>
        </a:p>
      </dgm:t>
    </dgm:pt>
    <dgm:pt modelId="{93ADCAB5-DEF3-4440-A77F-7F0D07476D58}">
      <dgm:prSet/>
      <dgm:spPr/>
      <dgm:t>
        <a:bodyPr/>
        <a:lstStyle/>
        <a:p>
          <a:r>
            <a:rPr lang="en-US"/>
            <a:t>Gospel Movement Matters</a:t>
          </a:r>
          <a:endParaRPr lang="en-US" dirty="0"/>
        </a:p>
      </dgm:t>
    </dgm:pt>
    <dgm:pt modelId="{CFDC15EB-33C3-4E24-A3CB-708D0D47E56F}" type="parTrans" cxnId="{F2301C1A-B86A-418B-80D9-D8BD7BD362D2}">
      <dgm:prSet/>
      <dgm:spPr/>
      <dgm:t>
        <a:bodyPr/>
        <a:lstStyle/>
        <a:p>
          <a:endParaRPr lang="en-US"/>
        </a:p>
      </dgm:t>
    </dgm:pt>
    <dgm:pt modelId="{C88E2F1B-060C-4470-98B0-B892C689795C}" type="sibTrans" cxnId="{F2301C1A-B86A-418B-80D9-D8BD7BD362D2}">
      <dgm:prSet/>
      <dgm:spPr/>
      <dgm:t>
        <a:bodyPr/>
        <a:lstStyle/>
        <a:p>
          <a:endParaRPr lang="en-US"/>
        </a:p>
      </dgm:t>
    </dgm:pt>
    <dgm:pt modelId="{F4D90857-6C28-4BED-B2D8-81EB4FBE1C13}" type="pres">
      <dgm:prSet presAssocID="{F99ECDD1-2A41-44DB-B495-E8E3F266E4C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9CDC32A-B0D6-4DD2-9C9C-885630AC0737}" type="pres">
      <dgm:prSet presAssocID="{BAE94493-D353-4F47-8E85-C93986B4D89B}" presName="composite" presStyleCnt="0"/>
      <dgm:spPr/>
    </dgm:pt>
    <dgm:pt modelId="{D37338B5-0B20-43C7-AE31-2C95B8873E0B}" type="pres">
      <dgm:prSet presAssocID="{BAE94493-D353-4F47-8E85-C93986B4D89B}" presName="LShape" presStyleLbl="alignNode1" presStyleIdx="0" presStyleCnt="9"/>
      <dgm:spPr>
        <a:solidFill>
          <a:srgbClr val="E55955"/>
        </a:solidFill>
      </dgm:spPr>
    </dgm:pt>
    <dgm:pt modelId="{F8A905F0-02D7-4C40-BC64-DF9767DC778C}" type="pres">
      <dgm:prSet presAssocID="{BAE94493-D353-4F47-8E85-C93986B4D89B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92E311-5952-4B1D-9016-C17B8C409FDE}" type="pres">
      <dgm:prSet presAssocID="{BAE94493-D353-4F47-8E85-C93986B4D89B}" presName="Triangle" presStyleLbl="alignNode1" presStyleIdx="1" presStyleCnt="9"/>
      <dgm:spPr/>
    </dgm:pt>
    <dgm:pt modelId="{CA990E69-80AA-4347-8781-B0962DE521CE}" type="pres">
      <dgm:prSet presAssocID="{33DE81B6-A7F8-4DE8-B678-ACC4544061A3}" presName="sibTrans" presStyleCnt="0"/>
      <dgm:spPr/>
    </dgm:pt>
    <dgm:pt modelId="{39761707-0C34-4E16-AAD8-6855E8E22805}" type="pres">
      <dgm:prSet presAssocID="{33DE81B6-A7F8-4DE8-B678-ACC4544061A3}" presName="space" presStyleCnt="0"/>
      <dgm:spPr/>
    </dgm:pt>
    <dgm:pt modelId="{0F4D7D27-69C2-4B14-9EC2-F5FD5F4F1D7A}" type="pres">
      <dgm:prSet presAssocID="{0DA08436-5BA5-4ED9-B9B2-259AFCE6F756}" presName="composite" presStyleCnt="0"/>
      <dgm:spPr/>
    </dgm:pt>
    <dgm:pt modelId="{B5B09AEA-B61F-454F-BFF5-B5E718E95B71}" type="pres">
      <dgm:prSet presAssocID="{0DA08436-5BA5-4ED9-B9B2-259AFCE6F756}" presName="LShape" presStyleLbl="alignNode1" presStyleIdx="2" presStyleCnt="9"/>
      <dgm:spPr>
        <a:solidFill>
          <a:srgbClr val="E55955"/>
        </a:solidFill>
      </dgm:spPr>
    </dgm:pt>
    <dgm:pt modelId="{34D0D760-9802-4279-9B86-B22236F19245}" type="pres">
      <dgm:prSet presAssocID="{0DA08436-5BA5-4ED9-B9B2-259AFCE6F756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042765-B240-455D-9918-6975B8532ED6}" type="pres">
      <dgm:prSet presAssocID="{0DA08436-5BA5-4ED9-B9B2-259AFCE6F756}" presName="Triangle" presStyleLbl="alignNode1" presStyleIdx="3" presStyleCnt="9"/>
      <dgm:spPr/>
    </dgm:pt>
    <dgm:pt modelId="{0A4DA0BD-41E6-4556-93F2-5EEE40138A39}" type="pres">
      <dgm:prSet presAssocID="{5920FB6F-D45F-401D-BC5A-605468817EA2}" presName="sibTrans" presStyleCnt="0"/>
      <dgm:spPr/>
    </dgm:pt>
    <dgm:pt modelId="{030A21DC-A6C1-4BC7-B083-18E576659151}" type="pres">
      <dgm:prSet presAssocID="{5920FB6F-D45F-401D-BC5A-605468817EA2}" presName="space" presStyleCnt="0"/>
      <dgm:spPr/>
    </dgm:pt>
    <dgm:pt modelId="{6C07B9AE-1B24-4632-A01C-46C681A7C238}" type="pres">
      <dgm:prSet presAssocID="{F32FD999-B1C0-4B97-AA3C-9287AA125762}" presName="composite" presStyleCnt="0"/>
      <dgm:spPr/>
    </dgm:pt>
    <dgm:pt modelId="{32443995-8700-4B68-BF17-744F325B2678}" type="pres">
      <dgm:prSet presAssocID="{F32FD999-B1C0-4B97-AA3C-9287AA125762}" presName="LShape" presStyleLbl="alignNode1" presStyleIdx="4" presStyleCnt="9"/>
      <dgm:spPr>
        <a:solidFill>
          <a:srgbClr val="E55955"/>
        </a:solidFill>
      </dgm:spPr>
    </dgm:pt>
    <dgm:pt modelId="{60AD7DF8-0778-481F-BB33-9C6DE215F280}" type="pres">
      <dgm:prSet presAssocID="{F32FD999-B1C0-4B97-AA3C-9287AA125762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0D303-A689-4601-9A50-C22CD650A7C3}" type="pres">
      <dgm:prSet presAssocID="{F32FD999-B1C0-4B97-AA3C-9287AA125762}" presName="Triangle" presStyleLbl="alignNode1" presStyleIdx="5" presStyleCnt="9"/>
      <dgm:spPr/>
    </dgm:pt>
    <dgm:pt modelId="{2FA0B674-D08F-458E-8C20-88767F83CB88}" type="pres">
      <dgm:prSet presAssocID="{8560E14A-4DD6-4179-B1DD-0E4072460AD8}" presName="sibTrans" presStyleCnt="0"/>
      <dgm:spPr/>
    </dgm:pt>
    <dgm:pt modelId="{E98576E1-C324-4AB0-9F16-5EA92983EA22}" type="pres">
      <dgm:prSet presAssocID="{8560E14A-4DD6-4179-B1DD-0E4072460AD8}" presName="space" presStyleCnt="0"/>
      <dgm:spPr/>
    </dgm:pt>
    <dgm:pt modelId="{13C8DBB3-B78F-4029-8721-B8D13E5686EA}" type="pres">
      <dgm:prSet presAssocID="{E2A19B0E-4E2A-4350-AC1E-3510F68209E3}" presName="composite" presStyleCnt="0"/>
      <dgm:spPr/>
    </dgm:pt>
    <dgm:pt modelId="{6F9C4C1F-C696-4DB6-9261-79C90E798234}" type="pres">
      <dgm:prSet presAssocID="{E2A19B0E-4E2A-4350-AC1E-3510F68209E3}" presName="LShape" presStyleLbl="alignNode1" presStyleIdx="6" presStyleCnt="9"/>
      <dgm:spPr>
        <a:solidFill>
          <a:srgbClr val="E55955"/>
        </a:solidFill>
      </dgm:spPr>
    </dgm:pt>
    <dgm:pt modelId="{BBE663FC-FFF5-437D-82F1-8A483F5F9BEC}" type="pres">
      <dgm:prSet presAssocID="{E2A19B0E-4E2A-4350-AC1E-3510F68209E3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98977F-B6E5-42D3-8109-FA74CEA777E1}" type="pres">
      <dgm:prSet presAssocID="{E2A19B0E-4E2A-4350-AC1E-3510F68209E3}" presName="Triangle" presStyleLbl="alignNode1" presStyleIdx="7" presStyleCnt="9"/>
      <dgm:spPr/>
    </dgm:pt>
    <dgm:pt modelId="{D767CECD-0390-44A7-BCFA-2D0DB2CAEA98}" type="pres">
      <dgm:prSet presAssocID="{304BA1F3-0CAD-4230-91FC-3A1247C4F4FA}" presName="sibTrans" presStyleCnt="0"/>
      <dgm:spPr/>
    </dgm:pt>
    <dgm:pt modelId="{94B5CF81-4F85-458D-AD53-799D32219D99}" type="pres">
      <dgm:prSet presAssocID="{304BA1F3-0CAD-4230-91FC-3A1247C4F4FA}" presName="space" presStyleCnt="0"/>
      <dgm:spPr/>
    </dgm:pt>
    <dgm:pt modelId="{E54F6939-0E9A-4FCA-8EDB-3B69B4F0504C}" type="pres">
      <dgm:prSet presAssocID="{93ADCAB5-DEF3-4440-A77F-7F0D07476D58}" presName="composite" presStyleCnt="0"/>
      <dgm:spPr/>
    </dgm:pt>
    <dgm:pt modelId="{58EA6E5F-E7BB-4662-96D8-14F2A1A497FE}" type="pres">
      <dgm:prSet presAssocID="{93ADCAB5-DEF3-4440-A77F-7F0D07476D58}" presName="LShape" presStyleLbl="alignNode1" presStyleIdx="8" presStyleCnt="9"/>
      <dgm:spPr>
        <a:solidFill>
          <a:srgbClr val="E55955"/>
        </a:solidFill>
      </dgm:spPr>
    </dgm:pt>
    <dgm:pt modelId="{07194B8D-7A70-4F4C-94E5-4879C99E8101}" type="pres">
      <dgm:prSet presAssocID="{93ADCAB5-DEF3-4440-A77F-7F0D07476D58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B06FAC-61DA-416C-9DB2-99C878679B57}" type="presOf" srcId="{F99ECDD1-2A41-44DB-B495-E8E3F266E4C4}" destId="{F4D90857-6C28-4BED-B2D8-81EB4FBE1C13}" srcOrd="0" destOrd="0" presId="urn:microsoft.com/office/officeart/2009/3/layout/StepUpProcess"/>
    <dgm:cxn modelId="{FB784ADB-26B9-405F-8DC2-AC08AA66D294}" type="presOf" srcId="{F32FD999-B1C0-4B97-AA3C-9287AA125762}" destId="{60AD7DF8-0778-481F-BB33-9C6DE215F280}" srcOrd="0" destOrd="0" presId="urn:microsoft.com/office/officeart/2009/3/layout/StepUpProcess"/>
    <dgm:cxn modelId="{9C92EC97-9612-45D7-BEA3-1F87B47D2B28}" srcId="{F99ECDD1-2A41-44DB-B495-E8E3F266E4C4}" destId="{E2A19B0E-4E2A-4350-AC1E-3510F68209E3}" srcOrd="3" destOrd="0" parTransId="{4FEDE668-B155-40C0-BE8C-1AFFED292767}" sibTransId="{304BA1F3-0CAD-4230-91FC-3A1247C4F4FA}"/>
    <dgm:cxn modelId="{D957195E-1D2C-4F74-86AB-70D66951E8C5}" type="presOf" srcId="{93ADCAB5-DEF3-4440-A77F-7F0D07476D58}" destId="{07194B8D-7A70-4F4C-94E5-4879C99E8101}" srcOrd="0" destOrd="0" presId="urn:microsoft.com/office/officeart/2009/3/layout/StepUpProcess"/>
    <dgm:cxn modelId="{556EB733-0706-4CBB-BD87-F8BC35548535}" srcId="{F99ECDD1-2A41-44DB-B495-E8E3F266E4C4}" destId="{BAE94493-D353-4F47-8E85-C93986B4D89B}" srcOrd="0" destOrd="0" parTransId="{F66DB855-DDDC-4B9E-8F67-84EDB97E3A4B}" sibTransId="{33DE81B6-A7F8-4DE8-B678-ACC4544061A3}"/>
    <dgm:cxn modelId="{8EE51F34-CA2A-4550-8B86-71DDD26D2557}" type="presOf" srcId="{E2A19B0E-4E2A-4350-AC1E-3510F68209E3}" destId="{BBE663FC-FFF5-437D-82F1-8A483F5F9BEC}" srcOrd="0" destOrd="0" presId="urn:microsoft.com/office/officeart/2009/3/layout/StepUpProcess"/>
    <dgm:cxn modelId="{4C56869A-48C2-4252-B36B-CF750332A731}" type="presOf" srcId="{0DA08436-5BA5-4ED9-B9B2-259AFCE6F756}" destId="{34D0D760-9802-4279-9B86-B22236F19245}" srcOrd="0" destOrd="0" presId="urn:microsoft.com/office/officeart/2009/3/layout/StepUpProcess"/>
    <dgm:cxn modelId="{7864AE1C-4598-4781-AA32-2BBF9D6D1BBD}" type="presOf" srcId="{BAE94493-D353-4F47-8E85-C93986B4D89B}" destId="{F8A905F0-02D7-4C40-BC64-DF9767DC778C}" srcOrd="0" destOrd="0" presId="urn:microsoft.com/office/officeart/2009/3/layout/StepUpProcess"/>
    <dgm:cxn modelId="{658D1E33-7AE1-47A9-97FB-0923A0F89DAE}" srcId="{F99ECDD1-2A41-44DB-B495-E8E3F266E4C4}" destId="{F32FD999-B1C0-4B97-AA3C-9287AA125762}" srcOrd="2" destOrd="0" parTransId="{AA5E8A27-7488-4BB9-B567-9EECE0C54094}" sibTransId="{8560E14A-4DD6-4179-B1DD-0E4072460AD8}"/>
    <dgm:cxn modelId="{A1FA267F-F709-4359-8ED7-3CE5391C1010}" srcId="{F99ECDD1-2A41-44DB-B495-E8E3F266E4C4}" destId="{0DA08436-5BA5-4ED9-B9B2-259AFCE6F756}" srcOrd="1" destOrd="0" parTransId="{DB1D0A06-5877-4D46-BDC2-4A83090E889C}" sibTransId="{5920FB6F-D45F-401D-BC5A-605468817EA2}"/>
    <dgm:cxn modelId="{F2301C1A-B86A-418B-80D9-D8BD7BD362D2}" srcId="{F99ECDD1-2A41-44DB-B495-E8E3F266E4C4}" destId="{93ADCAB5-DEF3-4440-A77F-7F0D07476D58}" srcOrd="4" destOrd="0" parTransId="{CFDC15EB-33C3-4E24-A3CB-708D0D47E56F}" sibTransId="{C88E2F1B-060C-4470-98B0-B892C689795C}"/>
    <dgm:cxn modelId="{D4FAF710-8BEF-44AF-AC67-00E83E788820}" type="presParOf" srcId="{F4D90857-6C28-4BED-B2D8-81EB4FBE1C13}" destId="{D9CDC32A-B0D6-4DD2-9C9C-885630AC0737}" srcOrd="0" destOrd="0" presId="urn:microsoft.com/office/officeart/2009/3/layout/StepUpProcess"/>
    <dgm:cxn modelId="{D0F52B87-30C4-496E-B326-63A06B99EE89}" type="presParOf" srcId="{D9CDC32A-B0D6-4DD2-9C9C-885630AC0737}" destId="{D37338B5-0B20-43C7-AE31-2C95B8873E0B}" srcOrd="0" destOrd="0" presId="urn:microsoft.com/office/officeart/2009/3/layout/StepUpProcess"/>
    <dgm:cxn modelId="{666AAA8E-29E4-4F31-9212-F2D35952F102}" type="presParOf" srcId="{D9CDC32A-B0D6-4DD2-9C9C-885630AC0737}" destId="{F8A905F0-02D7-4C40-BC64-DF9767DC778C}" srcOrd="1" destOrd="0" presId="urn:microsoft.com/office/officeart/2009/3/layout/StepUpProcess"/>
    <dgm:cxn modelId="{2F724C98-EF48-4B23-B13E-D4867105F11A}" type="presParOf" srcId="{D9CDC32A-B0D6-4DD2-9C9C-885630AC0737}" destId="{7E92E311-5952-4B1D-9016-C17B8C409FDE}" srcOrd="2" destOrd="0" presId="urn:microsoft.com/office/officeart/2009/3/layout/StepUpProcess"/>
    <dgm:cxn modelId="{F86C8D77-F0C0-4FF8-AC66-9B32086E9B48}" type="presParOf" srcId="{F4D90857-6C28-4BED-B2D8-81EB4FBE1C13}" destId="{CA990E69-80AA-4347-8781-B0962DE521CE}" srcOrd="1" destOrd="0" presId="urn:microsoft.com/office/officeart/2009/3/layout/StepUpProcess"/>
    <dgm:cxn modelId="{3C078601-55F2-4135-BD0D-FCB9AF3C6861}" type="presParOf" srcId="{CA990E69-80AA-4347-8781-B0962DE521CE}" destId="{39761707-0C34-4E16-AAD8-6855E8E22805}" srcOrd="0" destOrd="0" presId="urn:microsoft.com/office/officeart/2009/3/layout/StepUpProcess"/>
    <dgm:cxn modelId="{DEC5E66C-CD77-4F57-93C4-F95833BE7689}" type="presParOf" srcId="{F4D90857-6C28-4BED-B2D8-81EB4FBE1C13}" destId="{0F4D7D27-69C2-4B14-9EC2-F5FD5F4F1D7A}" srcOrd="2" destOrd="0" presId="urn:microsoft.com/office/officeart/2009/3/layout/StepUpProcess"/>
    <dgm:cxn modelId="{8DFA443F-19CD-4266-B04A-75F7B32F37BA}" type="presParOf" srcId="{0F4D7D27-69C2-4B14-9EC2-F5FD5F4F1D7A}" destId="{B5B09AEA-B61F-454F-BFF5-B5E718E95B71}" srcOrd="0" destOrd="0" presId="urn:microsoft.com/office/officeart/2009/3/layout/StepUpProcess"/>
    <dgm:cxn modelId="{0AF572AE-279B-4A3A-BC0B-F52613E3097A}" type="presParOf" srcId="{0F4D7D27-69C2-4B14-9EC2-F5FD5F4F1D7A}" destId="{34D0D760-9802-4279-9B86-B22236F19245}" srcOrd="1" destOrd="0" presId="urn:microsoft.com/office/officeart/2009/3/layout/StepUpProcess"/>
    <dgm:cxn modelId="{2F75FCF9-55B3-44F3-8395-1C6845805152}" type="presParOf" srcId="{0F4D7D27-69C2-4B14-9EC2-F5FD5F4F1D7A}" destId="{84042765-B240-455D-9918-6975B8532ED6}" srcOrd="2" destOrd="0" presId="urn:microsoft.com/office/officeart/2009/3/layout/StepUpProcess"/>
    <dgm:cxn modelId="{12571182-BDCE-487C-BB31-2023366DDC31}" type="presParOf" srcId="{F4D90857-6C28-4BED-B2D8-81EB4FBE1C13}" destId="{0A4DA0BD-41E6-4556-93F2-5EEE40138A39}" srcOrd="3" destOrd="0" presId="urn:microsoft.com/office/officeart/2009/3/layout/StepUpProcess"/>
    <dgm:cxn modelId="{D88BFD42-11B1-4225-9ED5-3F768832D1C1}" type="presParOf" srcId="{0A4DA0BD-41E6-4556-93F2-5EEE40138A39}" destId="{030A21DC-A6C1-4BC7-B083-18E576659151}" srcOrd="0" destOrd="0" presId="urn:microsoft.com/office/officeart/2009/3/layout/StepUpProcess"/>
    <dgm:cxn modelId="{9F255293-CA04-4ADD-BE59-74F94A8A2104}" type="presParOf" srcId="{F4D90857-6C28-4BED-B2D8-81EB4FBE1C13}" destId="{6C07B9AE-1B24-4632-A01C-46C681A7C238}" srcOrd="4" destOrd="0" presId="urn:microsoft.com/office/officeart/2009/3/layout/StepUpProcess"/>
    <dgm:cxn modelId="{72576544-D1C0-450A-8992-E3AB7DB1EE60}" type="presParOf" srcId="{6C07B9AE-1B24-4632-A01C-46C681A7C238}" destId="{32443995-8700-4B68-BF17-744F325B2678}" srcOrd="0" destOrd="0" presId="urn:microsoft.com/office/officeart/2009/3/layout/StepUpProcess"/>
    <dgm:cxn modelId="{F8321532-AF2B-4BD2-A709-534A8DD98615}" type="presParOf" srcId="{6C07B9AE-1B24-4632-A01C-46C681A7C238}" destId="{60AD7DF8-0778-481F-BB33-9C6DE215F280}" srcOrd="1" destOrd="0" presId="urn:microsoft.com/office/officeart/2009/3/layout/StepUpProcess"/>
    <dgm:cxn modelId="{12B5BF50-450B-4682-AAF7-AC3F3ABEDE54}" type="presParOf" srcId="{6C07B9AE-1B24-4632-A01C-46C681A7C238}" destId="{D720D303-A689-4601-9A50-C22CD650A7C3}" srcOrd="2" destOrd="0" presId="urn:microsoft.com/office/officeart/2009/3/layout/StepUpProcess"/>
    <dgm:cxn modelId="{E46F2751-BAC3-40C7-B36F-7D62609963A2}" type="presParOf" srcId="{F4D90857-6C28-4BED-B2D8-81EB4FBE1C13}" destId="{2FA0B674-D08F-458E-8C20-88767F83CB88}" srcOrd="5" destOrd="0" presId="urn:microsoft.com/office/officeart/2009/3/layout/StepUpProcess"/>
    <dgm:cxn modelId="{B4470C4C-4FD8-4CEE-BC23-A0C90CC6BF5A}" type="presParOf" srcId="{2FA0B674-D08F-458E-8C20-88767F83CB88}" destId="{E98576E1-C324-4AB0-9F16-5EA92983EA22}" srcOrd="0" destOrd="0" presId="urn:microsoft.com/office/officeart/2009/3/layout/StepUpProcess"/>
    <dgm:cxn modelId="{7E6AA368-307E-4173-A321-B0EFF3B0B2B6}" type="presParOf" srcId="{F4D90857-6C28-4BED-B2D8-81EB4FBE1C13}" destId="{13C8DBB3-B78F-4029-8721-B8D13E5686EA}" srcOrd="6" destOrd="0" presId="urn:microsoft.com/office/officeart/2009/3/layout/StepUpProcess"/>
    <dgm:cxn modelId="{C14C4643-5351-4921-90F8-172888486EB7}" type="presParOf" srcId="{13C8DBB3-B78F-4029-8721-B8D13E5686EA}" destId="{6F9C4C1F-C696-4DB6-9261-79C90E798234}" srcOrd="0" destOrd="0" presId="urn:microsoft.com/office/officeart/2009/3/layout/StepUpProcess"/>
    <dgm:cxn modelId="{D1E9601F-2171-435A-8C61-E2E5381FB1E4}" type="presParOf" srcId="{13C8DBB3-B78F-4029-8721-B8D13E5686EA}" destId="{BBE663FC-FFF5-437D-82F1-8A483F5F9BEC}" srcOrd="1" destOrd="0" presId="urn:microsoft.com/office/officeart/2009/3/layout/StepUpProcess"/>
    <dgm:cxn modelId="{8BEBAA57-34E7-49DB-9D5C-50CD351F8547}" type="presParOf" srcId="{13C8DBB3-B78F-4029-8721-B8D13E5686EA}" destId="{AF98977F-B6E5-42D3-8109-FA74CEA777E1}" srcOrd="2" destOrd="0" presId="urn:microsoft.com/office/officeart/2009/3/layout/StepUpProcess"/>
    <dgm:cxn modelId="{8928979C-67E5-4D49-9250-D403D8BFCFC8}" type="presParOf" srcId="{F4D90857-6C28-4BED-B2D8-81EB4FBE1C13}" destId="{D767CECD-0390-44A7-BCFA-2D0DB2CAEA98}" srcOrd="7" destOrd="0" presId="urn:microsoft.com/office/officeart/2009/3/layout/StepUpProcess"/>
    <dgm:cxn modelId="{D8BBB836-77A8-4A7A-AA46-06F4079EC977}" type="presParOf" srcId="{D767CECD-0390-44A7-BCFA-2D0DB2CAEA98}" destId="{94B5CF81-4F85-458D-AD53-799D32219D99}" srcOrd="0" destOrd="0" presId="urn:microsoft.com/office/officeart/2009/3/layout/StepUpProcess"/>
    <dgm:cxn modelId="{2095FF8C-E9C8-49EB-8C3F-531B593E8D35}" type="presParOf" srcId="{F4D90857-6C28-4BED-B2D8-81EB4FBE1C13}" destId="{E54F6939-0E9A-4FCA-8EDB-3B69B4F0504C}" srcOrd="8" destOrd="0" presId="urn:microsoft.com/office/officeart/2009/3/layout/StepUpProcess"/>
    <dgm:cxn modelId="{D3DBE400-86DA-4A9F-BEEF-9C0F25B0AC7F}" type="presParOf" srcId="{E54F6939-0E9A-4FCA-8EDB-3B69B4F0504C}" destId="{58EA6E5F-E7BB-4662-96D8-14F2A1A497FE}" srcOrd="0" destOrd="0" presId="urn:microsoft.com/office/officeart/2009/3/layout/StepUpProcess"/>
    <dgm:cxn modelId="{BAFBAB85-D6A0-4E5B-B966-6BFB713FBB38}" type="presParOf" srcId="{E54F6939-0E9A-4FCA-8EDB-3B69B4F0504C}" destId="{07194B8D-7A70-4F4C-94E5-4879C99E810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3B8D4A-9F26-2240-98EF-0FFCD15BF22A}" type="doc">
      <dgm:prSet loTypeId="urn:microsoft.com/office/officeart/2005/8/layout/default#1" loCatId="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GB"/>
        </a:p>
      </dgm:t>
    </dgm:pt>
    <dgm:pt modelId="{69A579DA-971E-BE47-A026-31205B4A286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Prayer Initiatives</a:t>
          </a:r>
          <a:endParaRPr lang="en-GB" dirty="0"/>
        </a:p>
      </dgm:t>
    </dgm:pt>
    <dgm:pt modelId="{2879FF90-D7A1-1446-A048-F915E079B293}" type="parTrans" cxnId="{EB16BD96-3270-FA4A-A773-497A777B7003}">
      <dgm:prSet/>
      <dgm:spPr/>
      <dgm:t>
        <a:bodyPr/>
        <a:lstStyle/>
        <a:p>
          <a:endParaRPr lang="en-GB"/>
        </a:p>
      </dgm:t>
    </dgm:pt>
    <dgm:pt modelId="{C0E5BE64-5531-924A-8352-D2363DA1468C}" type="sibTrans" cxnId="{EB16BD96-3270-FA4A-A773-497A777B7003}">
      <dgm:prSet/>
      <dgm:spPr/>
      <dgm:t>
        <a:bodyPr/>
        <a:lstStyle/>
        <a:p>
          <a:endParaRPr lang="en-GB"/>
        </a:p>
      </dgm:t>
    </dgm:pt>
    <dgm:pt modelId="{69F2E1A1-BA7A-F640-BA42-22E3599F8C34}">
      <dgm:prSet/>
      <dgm:spPr/>
      <dgm:t>
        <a:bodyPr/>
        <a:lstStyle/>
        <a:p>
          <a:r>
            <a:rPr lang="en-US"/>
            <a:t>Research</a:t>
          </a:r>
          <a:endParaRPr lang="en-US" dirty="0"/>
        </a:p>
      </dgm:t>
    </dgm:pt>
    <dgm:pt modelId="{A99719C8-F619-5F44-A56A-D1ACD80B82F4}" type="parTrans" cxnId="{051184E1-5BEB-014B-A6AA-2A1E0A54676F}">
      <dgm:prSet/>
      <dgm:spPr/>
      <dgm:t>
        <a:bodyPr/>
        <a:lstStyle/>
        <a:p>
          <a:endParaRPr lang="en-GB"/>
        </a:p>
      </dgm:t>
    </dgm:pt>
    <dgm:pt modelId="{31498492-6518-414F-9D5F-5DFDFC835249}" type="sibTrans" cxnId="{051184E1-5BEB-014B-A6AA-2A1E0A54676F}">
      <dgm:prSet/>
      <dgm:spPr/>
      <dgm:t>
        <a:bodyPr/>
        <a:lstStyle/>
        <a:p>
          <a:endParaRPr lang="en-GB"/>
        </a:p>
      </dgm:t>
    </dgm:pt>
    <dgm:pt modelId="{DFFB26EC-0DCC-F14A-BD32-C4FB03AF1ECB}">
      <dgm:prSet/>
      <dgm:spPr/>
      <dgm:t>
        <a:bodyPr/>
        <a:lstStyle/>
        <a:p>
          <a:r>
            <a:rPr lang="en-US" dirty="0"/>
            <a:t>Youth Mentoring</a:t>
          </a:r>
        </a:p>
      </dgm:t>
    </dgm:pt>
    <dgm:pt modelId="{9C1BA7DB-321A-5F48-9D12-BAC9495D37E3}" type="parTrans" cxnId="{8360C3D0-3802-864B-B802-BBF29A2F62BC}">
      <dgm:prSet/>
      <dgm:spPr/>
      <dgm:t>
        <a:bodyPr/>
        <a:lstStyle/>
        <a:p>
          <a:endParaRPr lang="en-GB"/>
        </a:p>
      </dgm:t>
    </dgm:pt>
    <dgm:pt modelId="{53DCB01B-0751-6A41-AFC0-457A5D488D0B}" type="sibTrans" cxnId="{8360C3D0-3802-864B-B802-BBF29A2F62BC}">
      <dgm:prSet/>
      <dgm:spPr/>
      <dgm:t>
        <a:bodyPr/>
        <a:lstStyle/>
        <a:p>
          <a:endParaRPr lang="en-GB"/>
        </a:p>
      </dgm:t>
    </dgm:pt>
    <dgm:pt modelId="{0F2089DE-87FA-AA47-B1CD-C7B0C532E274}">
      <dgm:prSet/>
      <dgm:spPr/>
      <dgm:t>
        <a:bodyPr/>
        <a:lstStyle/>
        <a:p>
          <a:r>
            <a:rPr lang="en-US"/>
            <a:t>Movement of Churches</a:t>
          </a:r>
          <a:endParaRPr lang="en-US" dirty="0"/>
        </a:p>
      </dgm:t>
    </dgm:pt>
    <dgm:pt modelId="{54D58596-E95E-744E-A159-9490A99BB6F5}" type="parTrans" cxnId="{36D85756-FE05-654F-B9E9-43507318A217}">
      <dgm:prSet/>
      <dgm:spPr/>
      <dgm:t>
        <a:bodyPr/>
        <a:lstStyle/>
        <a:p>
          <a:endParaRPr lang="en-GB"/>
        </a:p>
      </dgm:t>
    </dgm:pt>
    <dgm:pt modelId="{424EAB65-6984-324C-9EE8-53278B161D58}" type="sibTrans" cxnId="{36D85756-FE05-654F-B9E9-43507318A217}">
      <dgm:prSet/>
      <dgm:spPr/>
      <dgm:t>
        <a:bodyPr/>
        <a:lstStyle/>
        <a:p>
          <a:endParaRPr lang="en-GB"/>
        </a:p>
      </dgm:t>
    </dgm:pt>
    <dgm:pt modelId="{2C77F093-D9D4-DB4F-881C-D522C4248C68}">
      <dgm:prSet/>
      <dgm:spPr/>
      <dgm:t>
        <a:bodyPr/>
        <a:lstStyle/>
        <a:p>
          <a:r>
            <a:rPr lang="en-US" dirty="0"/>
            <a:t>Social Transformation</a:t>
          </a:r>
        </a:p>
      </dgm:t>
    </dgm:pt>
    <dgm:pt modelId="{47B20264-B88B-744C-8A33-269AC9AA7C6B}" type="parTrans" cxnId="{B33AF7B6-FD5F-F945-8482-8CA66D11AC98}">
      <dgm:prSet/>
      <dgm:spPr/>
      <dgm:t>
        <a:bodyPr/>
        <a:lstStyle/>
        <a:p>
          <a:endParaRPr lang="en-GB"/>
        </a:p>
      </dgm:t>
    </dgm:pt>
    <dgm:pt modelId="{03F6A8BF-91E7-BC4A-9CBF-65119C09D8A6}" type="sibTrans" cxnId="{B33AF7B6-FD5F-F945-8482-8CA66D11AC98}">
      <dgm:prSet/>
      <dgm:spPr/>
      <dgm:t>
        <a:bodyPr/>
        <a:lstStyle/>
        <a:p>
          <a:endParaRPr lang="en-GB"/>
        </a:p>
      </dgm:t>
    </dgm:pt>
    <dgm:pt modelId="{B8632BD4-3CBB-8445-B788-077E23E747E9}">
      <dgm:prSet/>
      <dgm:spPr/>
      <dgm:t>
        <a:bodyPr/>
        <a:lstStyle/>
        <a:p>
          <a:r>
            <a:rPr lang="en-US" dirty="0"/>
            <a:t>Movement Day Expression</a:t>
          </a:r>
        </a:p>
      </dgm:t>
    </dgm:pt>
    <dgm:pt modelId="{28214A75-CF06-C346-8EDA-E7841A7E2D4B}" type="parTrans" cxnId="{92E39B3B-DE13-B04C-9216-E3B7421B3A01}">
      <dgm:prSet/>
      <dgm:spPr/>
      <dgm:t>
        <a:bodyPr/>
        <a:lstStyle/>
        <a:p>
          <a:endParaRPr lang="en-GB"/>
        </a:p>
      </dgm:t>
    </dgm:pt>
    <dgm:pt modelId="{4FB2B16A-2331-444A-A9FF-E363524C3F9D}" type="sibTrans" cxnId="{92E39B3B-DE13-B04C-9216-E3B7421B3A01}">
      <dgm:prSet/>
      <dgm:spPr/>
      <dgm:t>
        <a:bodyPr/>
        <a:lstStyle/>
        <a:p>
          <a:endParaRPr lang="en-GB"/>
        </a:p>
      </dgm:t>
    </dgm:pt>
    <dgm:pt modelId="{2FC61C39-6D11-6549-A893-454C41ECED1A}">
      <dgm:prSet/>
      <dgm:spPr/>
      <dgm:t>
        <a:bodyPr/>
        <a:lstStyle/>
        <a:p>
          <a:r>
            <a:rPr lang="en-US" dirty="0"/>
            <a:t>Learning Opportunities</a:t>
          </a:r>
        </a:p>
      </dgm:t>
    </dgm:pt>
    <dgm:pt modelId="{52E134DB-518B-2B43-AFD8-D65A5A61AECD}" type="parTrans" cxnId="{13BD0A36-79C4-B44A-A2A7-4A5AF63B366A}">
      <dgm:prSet/>
      <dgm:spPr/>
      <dgm:t>
        <a:bodyPr/>
        <a:lstStyle/>
        <a:p>
          <a:endParaRPr lang="en-GB"/>
        </a:p>
      </dgm:t>
    </dgm:pt>
    <dgm:pt modelId="{25050750-6CB2-AB43-A8F5-52F19721A78E}" type="sibTrans" cxnId="{13BD0A36-79C4-B44A-A2A7-4A5AF63B366A}">
      <dgm:prSet/>
      <dgm:spPr/>
      <dgm:t>
        <a:bodyPr/>
        <a:lstStyle/>
        <a:p>
          <a:endParaRPr lang="en-GB"/>
        </a:p>
      </dgm:t>
    </dgm:pt>
    <dgm:pt modelId="{71EC68E5-E2E1-3D42-A015-F49206310D87}" type="pres">
      <dgm:prSet presAssocID="{EC3B8D4A-9F26-2240-98EF-0FFCD15BF22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2B639E-855E-FE46-9901-E8204446FAF8}" type="pres">
      <dgm:prSet presAssocID="{69A579DA-971E-BE47-A026-31205B4A2862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19FE49-485D-5342-B3F4-99D7F7915E3A}" type="pres">
      <dgm:prSet presAssocID="{C0E5BE64-5531-924A-8352-D2363DA1468C}" presName="sibTrans" presStyleCnt="0"/>
      <dgm:spPr/>
    </dgm:pt>
    <dgm:pt modelId="{2F4720B9-8949-A74C-B180-D6E3D2619B9D}" type="pres">
      <dgm:prSet presAssocID="{69F2E1A1-BA7A-F640-BA42-22E3599F8C34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0C2D7E-B1F3-D546-B0ED-5C5369B73E8D}" type="pres">
      <dgm:prSet presAssocID="{31498492-6518-414F-9D5F-5DFDFC835249}" presName="sibTrans" presStyleCnt="0"/>
      <dgm:spPr/>
    </dgm:pt>
    <dgm:pt modelId="{88038CAE-D078-4448-B408-65D3925DC86A}" type="pres">
      <dgm:prSet presAssocID="{DFFB26EC-0DCC-F14A-BD32-C4FB03AF1EC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CF8760-61D9-DA45-8BCA-64F395BC7324}" type="pres">
      <dgm:prSet presAssocID="{53DCB01B-0751-6A41-AFC0-457A5D488D0B}" presName="sibTrans" presStyleCnt="0"/>
      <dgm:spPr/>
    </dgm:pt>
    <dgm:pt modelId="{096F6AAB-E660-4B4B-9A27-F47A135C9B7C}" type="pres">
      <dgm:prSet presAssocID="{0F2089DE-87FA-AA47-B1CD-C7B0C532E274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4FE70A-AAFA-B949-90AD-694916D8F9F0}" type="pres">
      <dgm:prSet presAssocID="{424EAB65-6984-324C-9EE8-53278B161D58}" presName="sibTrans" presStyleCnt="0"/>
      <dgm:spPr/>
    </dgm:pt>
    <dgm:pt modelId="{D2A85546-AB2B-544B-BCC9-7B80CF22B32B}" type="pres">
      <dgm:prSet presAssocID="{2C77F093-D9D4-DB4F-881C-D522C4248C68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B95D10-57C0-6F49-B723-2C2297D74255}" type="pres">
      <dgm:prSet presAssocID="{03F6A8BF-91E7-BC4A-9CBF-65119C09D8A6}" presName="sibTrans" presStyleCnt="0"/>
      <dgm:spPr/>
    </dgm:pt>
    <dgm:pt modelId="{6BF281B2-F2E7-D846-942F-D595D495BE8E}" type="pres">
      <dgm:prSet presAssocID="{2FC61C39-6D11-6549-A893-454C41ECED1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E9AFD-2E94-A94A-BB77-4316D79F6900}" type="pres">
      <dgm:prSet presAssocID="{25050750-6CB2-AB43-A8F5-52F19721A78E}" presName="sibTrans" presStyleCnt="0"/>
      <dgm:spPr/>
    </dgm:pt>
    <dgm:pt modelId="{36D5A27C-BCD8-FC42-BDAF-B6ECDA9D66A7}" type="pres">
      <dgm:prSet presAssocID="{B8632BD4-3CBB-8445-B788-077E23E747E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3AF7B6-FD5F-F945-8482-8CA66D11AC98}" srcId="{EC3B8D4A-9F26-2240-98EF-0FFCD15BF22A}" destId="{2C77F093-D9D4-DB4F-881C-D522C4248C68}" srcOrd="4" destOrd="0" parTransId="{47B20264-B88B-744C-8A33-269AC9AA7C6B}" sibTransId="{03F6A8BF-91E7-BC4A-9CBF-65119C09D8A6}"/>
    <dgm:cxn modelId="{409034FC-B330-534D-A47B-330C638856D4}" type="presOf" srcId="{2FC61C39-6D11-6549-A893-454C41ECED1A}" destId="{6BF281B2-F2E7-D846-942F-D595D495BE8E}" srcOrd="0" destOrd="0" presId="urn:microsoft.com/office/officeart/2005/8/layout/default#1"/>
    <dgm:cxn modelId="{AE6ED02F-7585-CA4D-A30A-8875ED1EFDE3}" type="presOf" srcId="{2C77F093-D9D4-DB4F-881C-D522C4248C68}" destId="{D2A85546-AB2B-544B-BCC9-7B80CF22B32B}" srcOrd="0" destOrd="0" presId="urn:microsoft.com/office/officeart/2005/8/layout/default#1"/>
    <dgm:cxn modelId="{051184E1-5BEB-014B-A6AA-2A1E0A54676F}" srcId="{EC3B8D4A-9F26-2240-98EF-0FFCD15BF22A}" destId="{69F2E1A1-BA7A-F640-BA42-22E3599F8C34}" srcOrd="1" destOrd="0" parTransId="{A99719C8-F619-5F44-A56A-D1ACD80B82F4}" sibTransId="{31498492-6518-414F-9D5F-5DFDFC835249}"/>
    <dgm:cxn modelId="{EB16BD96-3270-FA4A-A773-497A777B7003}" srcId="{EC3B8D4A-9F26-2240-98EF-0FFCD15BF22A}" destId="{69A579DA-971E-BE47-A026-31205B4A2862}" srcOrd="0" destOrd="0" parTransId="{2879FF90-D7A1-1446-A048-F915E079B293}" sibTransId="{C0E5BE64-5531-924A-8352-D2363DA1468C}"/>
    <dgm:cxn modelId="{13BD0A36-79C4-B44A-A2A7-4A5AF63B366A}" srcId="{EC3B8D4A-9F26-2240-98EF-0FFCD15BF22A}" destId="{2FC61C39-6D11-6549-A893-454C41ECED1A}" srcOrd="5" destOrd="0" parTransId="{52E134DB-518B-2B43-AFD8-D65A5A61AECD}" sibTransId="{25050750-6CB2-AB43-A8F5-52F19721A78E}"/>
    <dgm:cxn modelId="{C30FFA67-52D5-394E-AB25-DBA0C48EC74D}" type="presOf" srcId="{DFFB26EC-0DCC-F14A-BD32-C4FB03AF1ECB}" destId="{88038CAE-D078-4448-B408-65D3925DC86A}" srcOrd="0" destOrd="0" presId="urn:microsoft.com/office/officeart/2005/8/layout/default#1"/>
    <dgm:cxn modelId="{36D85756-FE05-654F-B9E9-43507318A217}" srcId="{EC3B8D4A-9F26-2240-98EF-0FFCD15BF22A}" destId="{0F2089DE-87FA-AA47-B1CD-C7B0C532E274}" srcOrd="3" destOrd="0" parTransId="{54D58596-E95E-744E-A159-9490A99BB6F5}" sibTransId="{424EAB65-6984-324C-9EE8-53278B161D58}"/>
    <dgm:cxn modelId="{39C77815-81F6-2B43-ADA6-B4A910A63306}" type="presOf" srcId="{0F2089DE-87FA-AA47-B1CD-C7B0C532E274}" destId="{096F6AAB-E660-4B4B-9A27-F47A135C9B7C}" srcOrd="0" destOrd="0" presId="urn:microsoft.com/office/officeart/2005/8/layout/default#1"/>
    <dgm:cxn modelId="{D5976684-4215-E04E-89C4-98AA72198647}" type="presOf" srcId="{69A579DA-971E-BE47-A026-31205B4A2862}" destId="{2B2B639E-855E-FE46-9901-E8204446FAF8}" srcOrd="0" destOrd="0" presId="urn:microsoft.com/office/officeart/2005/8/layout/default#1"/>
    <dgm:cxn modelId="{C16A4528-CA86-E544-84F4-D37590F922B9}" type="presOf" srcId="{EC3B8D4A-9F26-2240-98EF-0FFCD15BF22A}" destId="{71EC68E5-E2E1-3D42-A015-F49206310D87}" srcOrd="0" destOrd="0" presId="urn:microsoft.com/office/officeart/2005/8/layout/default#1"/>
    <dgm:cxn modelId="{B0A40455-77EA-4841-8415-C9D8E4D9A849}" type="presOf" srcId="{69F2E1A1-BA7A-F640-BA42-22E3599F8C34}" destId="{2F4720B9-8949-A74C-B180-D6E3D2619B9D}" srcOrd="0" destOrd="0" presId="urn:microsoft.com/office/officeart/2005/8/layout/default#1"/>
    <dgm:cxn modelId="{92E39B3B-DE13-B04C-9216-E3B7421B3A01}" srcId="{EC3B8D4A-9F26-2240-98EF-0FFCD15BF22A}" destId="{B8632BD4-3CBB-8445-B788-077E23E747E9}" srcOrd="6" destOrd="0" parTransId="{28214A75-CF06-C346-8EDA-E7841A7E2D4B}" sibTransId="{4FB2B16A-2331-444A-A9FF-E363524C3F9D}"/>
    <dgm:cxn modelId="{8360C3D0-3802-864B-B802-BBF29A2F62BC}" srcId="{EC3B8D4A-9F26-2240-98EF-0FFCD15BF22A}" destId="{DFFB26EC-0DCC-F14A-BD32-C4FB03AF1ECB}" srcOrd="2" destOrd="0" parTransId="{9C1BA7DB-321A-5F48-9D12-BAC9495D37E3}" sibTransId="{53DCB01B-0751-6A41-AFC0-457A5D488D0B}"/>
    <dgm:cxn modelId="{CD8A3B79-15BF-3249-A3FF-F363C39D22C4}" type="presOf" srcId="{B8632BD4-3CBB-8445-B788-077E23E747E9}" destId="{36D5A27C-BCD8-FC42-BDAF-B6ECDA9D66A7}" srcOrd="0" destOrd="0" presId="urn:microsoft.com/office/officeart/2005/8/layout/default#1"/>
    <dgm:cxn modelId="{FDFA337B-AE12-BB49-914D-3FE86E768D1A}" type="presParOf" srcId="{71EC68E5-E2E1-3D42-A015-F49206310D87}" destId="{2B2B639E-855E-FE46-9901-E8204446FAF8}" srcOrd="0" destOrd="0" presId="urn:microsoft.com/office/officeart/2005/8/layout/default#1"/>
    <dgm:cxn modelId="{9B705406-99CD-554E-B5C4-ECB16D6F729D}" type="presParOf" srcId="{71EC68E5-E2E1-3D42-A015-F49206310D87}" destId="{D919FE49-485D-5342-B3F4-99D7F7915E3A}" srcOrd="1" destOrd="0" presId="urn:microsoft.com/office/officeart/2005/8/layout/default#1"/>
    <dgm:cxn modelId="{B2AA71BE-4C6A-714F-8DBB-E9AA1B478A4B}" type="presParOf" srcId="{71EC68E5-E2E1-3D42-A015-F49206310D87}" destId="{2F4720B9-8949-A74C-B180-D6E3D2619B9D}" srcOrd="2" destOrd="0" presId="urn:microsoft.com/office/officeart/2005/8/layout/default#1"/>
    <dgm:cxn modelId="{00DFE014-3403-8548-8D37-C85F8A6DCE09}" type="presParOf" srcId="{71EC68E5-E2E1-3D42-A015-F49206310D87}" destId="{700C2D7E-B1F3-D546-B0ED-5C5369B73E8D}" srcOrd="3" destOrd="0" presId="urn:microsoft.com/office/officeart/2005/8/layout/default#1"/>
    <dgm:cxn modelId="{7D9DC385-DDDE-CD4D-B699-5A41F7D05F82}" type="presParOf" srcId="{71EC68E5-E2E1-3D42-A015-F49206310D87}" destId="{88038CAE-D078-4448-B408-65D3925DC86A}" srcOrd="4" destOrd="0" presId="urn:microsoft.com/office/officeart/2005/8/layout/default#1"/>
    <dgm:cxn modelId="{CE306223-2C0B-8E40-B8C9-5FB9296BC70C}" type="presParOf" srcId="{71EC68E5-E2E1-3D42-A015-F49206310D87}" destId="{7ACF8760-61D9-DA45-8BCA-64F395BC7324}" srcOrd="5" destOrd="0" presId="urn:microsoft.com/office/officeart/2005/8/layout/default#1"/>
    <dgm:cxn modelId="{AD4B155A-723A-DD45-BAE1-F16456758DD1}" type="presParOf" srcId="{71EC68E5-E2E1-3D42-A015-F49206310D87}" destId="{096F6AAB-E660-4B4B-9A27-F47A135C9B7C}" srcOrd="6" destOrd="0" presId="urn:microsoft.com/office/officeart/2005/8/layout/default#1"/>
    <dgm:cxn modelId="{805E67E0-1795-6547-B48D-66DC32AB84B2}" type="presParOf" srcId="{71EC68E5-E2E1-3D42-A015-F49206310D87}" destId="{C64FE70A-AAFA-B949-90AD-694916D8F9F0}" srcOrd="7" destOrd="0" presId="urn:microsoft.com/office/officeart/2005/8/layout/default#1"/>
    <dgm:cxn modelId="{F0A3245E-ABEA-F848-9F51-97EB02A5A06B}" type="presParOf" srcId="{71EC68E5-E2E1-3D42-A015-F49206310D87}" destId="{D2A85546-AB2B-544B-BCC9-7B80CF22B32B}" srcOrd="8" destOrd="0" presId="urn:microsoft.com/office/officeart/2005/8/layout/default#1"/>
    <dgm:cxn modelId="{DD135EBD-4670-7645-A590-FD8F8B99FACF}" type="presParOf" srcId="{71EC68E5-E2E1-3D42-A015-F49206310D87}" destId="{F4B95D10-57C0-6F49-B723-2C2297D74255}" srcOrd="9" destOrd="0" presId="urn:microsoft.com/office/officeart/2005/8/layout/default#1"/>
    <dgm:cxn modelId="{43C13F37-8AB2-A847-83FB-289144E85DE5}" type="presParOf" srcId="{71EC68E5-E2E1-3D42-A015-F49206310D87}" destId="{6BF281B2-F2E7-D846-942F-D595D495BE8E}" srcOrd="10" destOrd="0" presId="urn:microsoft.com/office/officeart/2005/8/layout/default#1"/>
    <dgm:cxn modelId="{E3165EF6-5377-374F-B896-9C84652E7DB6}" type="presParOf" srcId="{71EC68E5-E2E1-3D42-A015-F49206310D87}" destId="{488E9AFD-2E94-A94A-BB77-4316D79F6900}" srcOrd="11" destOrd="0" presId="urn:microsoft.com/office/officeart/2005/8/layout/default#1"/>
    <dgm:cxn modelId="{799F2B28-655E-DB43-A0AB-A16A22C849EE}" type="presParOf" srcId="{71EC68E5-E2E1-3D42-A015-F49206310D87}" destId="{36D5A27C-BCD8-FC42-BDAF-B6ECDA9D66A7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3B8D4A-9F26-2240-98EF-0FFCD15BF22A}" type="doc">
      <dgm:prSet loTypeId="urn:microsoft.com/office/officeart/2005/8/layout/bProcess3" loCatId="simpleprocesssa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GB"/>
        </a:p>
      </dgm:t>
    </dgm:pt>
    <dgm:pt modelId="{69A579DA-971E-BE47-A026-31205B4A2862}">
      <dgm:prSet phldrT="[Text]"/>
      <dgm:spPr>
        <a:solidFill>
          <a:srgbClr val="E55955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Prayer Initiatives</a:t>
          </a:r>
          <a:endParaRPr lang="en-GB" dirty="0"/>
        </a:p>
      </dgm:t>
    </dgm:pt>
    <dgm:pt modelId="{2879FF90-D7A1-1446-A048-F915E079B293}" type="parTrans" cxnId="{EB16BD96-3270-FA4A-A773-497A777B7003}">
      <dgm:prSet/>
      <dgm:spPr/>
      <dgm:t>
        <a:bodyPr/>
        <a:lstStyle/>
        <a:p>
          <a:endParaRPr lang="en-GB"/>
        </a:p>
      </dgm:t>
    </dgm:pt>
    <dgm:pt modelId="{C0E5BE64-5531-924A-8352-D2363DA1468C}" type="sibTrans" cxnId="{EB16BD96-3270-FA4A-A773-497A777B7003}">
      <dgm:prSet/>
      <dgm:spPr/>
      <dgm:t>
        <a:bodyPr/>
        <a:lstStyle/>
        <a:p>
          <a:endParaRPr lang="en-GB"/>
        </a:p>
      </dgm:t>
    </dgm:pt>
    <dgm:pt modelId="{69F2E1A1-BA7A-F640-BA42-22E3599F8C34}">
      <dgm:prSet/>
      <dgm:spPr>
        <a:solidFill>
          <a:srgbClr val="E55955"/>
        </a:solidFill>
      </dgm:spPr>
      <dgm:t>
        <a:bodyPr/>
        <a:lstStyle/>
        <a:p>
          <a:r>
            <a:rPr lang="en-US"/>
            <a:t>Research</a:t>
          </a:r>
          <a:endParaRPr lang="en-US" dirty="0"/>
        </a:p>
      </dgm:t>
    </dgm:pt>
    <dgm:pt modelId="{A99719C8-F619-5F44-A56A-D1ACD80B82F4}" type="parTrans" cxnId="{051184E1-5BEB-014B-A6AA-2A1E0A54676F}">
      <dgm:prSet/>
      <dgm:spPr/>
      <dgm:t>
        <a:bodyPr/>
        <a:lstStyle/>
        <a:p>
          <a:endParaRPr lang="en-GB"/>
        </a:p>
      </dgm:t>
    </dgm:pt>
    <dgm:pt modelId="{31498492-6518-414F-9D5F-5DFDFC835249}" type="sibTrans" cxnId="{051184E1-5BEB-014B-A6AA-2A1E0A54676F}">
      <dgm:prSet/>
      <dgm:spPr/>
      <dgm:t>
        <a:bodyPr/>
        <a:lstStyle/>
        <a:p>
          <a:endParaRPr lang="en-GB"/>
        </a:p>
      </dgm:t>
    </dgm:pt>
    <dgm:pt modelId="{DFFB26EC-0DCC-F14A-BD32-C4FB03AF1ECB}">
      <dgm:prSet/>
      <dgm:spPr>
        <a:solidFill>
          <a:srgbClr val="E55955"/>
        </a:solidFill>
      </dgm:spPr>
      <dgm:t>
        <a:bodyPr/>
        <a:lstStyle/>
        <a:p>
          <a:r>
            <a:rPr lang="en-US" dirty="0"/>
            <a:t>Youth Mentoring</a:t>
          </a:r>
        </a:p>
      </dgm:t>
    </dgm:pt>
    <dgm:pt modelId="{9C1BA7DB-321A-5F48-9D12-BAC9495D37E3}" type="parTrans" cxnId="{8360C3D0-3802-864B-B802-BBF29A2F62BC}">
      <dgm:prSet/>
      <dgm:spPr/>
      <dgm:t>
        <a:bodyPr/>
        <a:lstStyle/>
        <a:p>
          <a:endParaRPr lang="en-GB"/>
        </a:p>
      </dgm:t>
    </dgm:pt>
    <dgm:pt modelId="{53DCB01B-0751-6A41-AFC0-457A5D488D0B}" type="sibTrans" cxnId="{8360C3D0-3802-864B-B802-BBF29A2F62BC}">
      <dgm:prSet/>
      <dgm:spPr/>
      <dgm:t>
        <a:bodyPr/>
        <a:lstStyle/>
        <a:p>
          <a:endParaRPr lang="en-GB"/>
        </a:p>
      </dgm:t>
    </dgm:pt>
    <dgm:pt modelId="{0F2089DE-87FA-AA47-B1CD-C7B0C532E274}">
      <dgm:prSet/>
      <dgm:spPr>
        <a:solidFill>
          <a:srgbClr val="E55955"/>
        </a:solidFill>
      </dgm:spPr>
      <dgm:t>
        <a:bodyPr/>
        <a:lstStyle/>
        <a:p>
          <a:r>
            <a:rPr lang="en-US" dirty="0"/>
            <a:t>Movement of Churches</a:t>
          </a:r>
        </a:p>
      </dgm:t>
    </dgm:pt>
    <dgm:pt modelId="{54D58596-E95E-744E-A159-9490A99BB6F5}" type="parTrans" cxnId="{36D85756-FE05-654F-B9E9-43507318A217}">
      <dgm:prSet/>
      <dgm:spPr/>
      <dgm:t>
        <a:bodyPr/>
        <a:lstStyle/>
        <a:p>
          <a:endParaRPr lang="en-GB"/>
        </a:p>
      </dgm:t>
    </dgm:pt>
    <dgm:pt modelId="{424EAB65-6984-324C-9EE8-53278B161D58}" type="sibTrans" cxnId="{36D85756-FE05-654F-B9E9-43507318A217}">
      <dgm:prSet/>
      <dgm:spPr/>
      <dgm:t>
        <a:bodyPr/>
        <a:lstStyle/>
        <a:p>
          <a:endParaRPr lang="en-GB"/>
        </a:p>
      </dgm:t>
    </dgm:pt>
    <dgm:pt modelId="{2C77F093-D9D4-DB4F-881C-D522C4248C68}">
      <dgm:prSet/>
      <dgm:spPr>
        <a:solidFill>
          <a:srgbClr val="E55955"/>
        </a:solidFill>
      </dgm:spPr>
      <dgm:t>
        <a:bodyPr/>
        <a:lstStyle/>
        <a:p>
          <a:r>
            <a:rPr lang="en-US" dirty="0"/>
            <a:t>Social Transformation</a:t>
          </a:r>
        </a:p>
      </dgm:t>
    </dgm:pt>
    <dgm:pt modelId="{47B20264-B88B-744C-8A33-269AC9AA7C6B}" type="parTrans" cxnId="{B33AF7B6-FD5F-F945-8482-8CA66D11AC98}">
      <dgm:prSet/>
      <dgm:spPr/>
      <dgm:t>
        <a:bodyPr/>
        <a:lstStyle/>
        <a:p>
          <a:endParaRPr lang="en-GB"/>
        </a:p>
      </dgm:t>
    </dgm:pt>
    <dgm:pt modelId="{03F6A8BF-91E7-BC4A-9CBF-65119C09D8A6}" type="sibTrans" cxnId="{B33AF7B6-FD5F-F945-8482-8CA66D11AC98}">
      <dgm:prSet/>
      <dgm:spPr/>
      <dgm:t>
        <a:bodyPr/>
        <a:lstStyle/>
        <a:p>
          <a:endParaRPr lang="en-GB"/>
        </a:p>
      </dgm:t>
    </dgm:pt>
    <dgm:pt modelId="{B8632BD4-3CBB-8445-B788-077E23E747E9}">
      <dgm:prSet/>
      <dgm:spPr>
        <a:solidFill>
          <a:srgbClr val="E55955"/>
        </a:solidFill>
      </dgm:spPr>
      <dgm:t>
        <a:bodyPr/>
        <a:lstStyle/>
        <a:p>
          <a:r>
            <a:rPr lang="en-US" dirty="0"/>
            <a:t>Movement Day Expression</a:t>
          </a:r>
        </a:p>
      </dgm:t>
    </dgm:pt>
    <dgm:pt modelId="{28214A75-CF06-C346-8EDA-E7841A7E2D4B}" type="parTrans" cxnId="{92E39B3B-DE13-B04C-9216-E3B7421B3A01}">
      <dgm:prSet/>
      <dgm:spPr/>
      <dgm:t>
        <a:bodyPr/>
        <a:lstStyle/>
        <a:p>
          <a:endParaRPr lang="en-GB"/>
        </a:p>
      </dgm:t>
    </dgm:pt>
    <dgm:pt modelId="{4FB2B16A-2331-444A-A9FF-E363524C3F9D}" type="sibTrans" cxnId="{92E39B3B-DE13-B04C-9216-E3B7421B3A01}">
      <dgm:prSet/>
      <dgm:spPr/>
      <dgm:t>
        <a:bodyPr/>
        <a:lstStyle/>
        <a:p>
          <a:endParaRPr lang="en-GB"/>
        </a:p>
      </dgm:t>
    </dgm:pt>
    <dgm:pt modelId="{2FC61C39-6D11-6549-A893-454C41ECED1A}">
      <dgm:prSet/>
      <dgm:spPr>
        <a:solidFill>
          <a:srgbClr val="E55955"/>
        </a:solidFill>
      </dgm:spPr>
      <dgm:t>
        <a:bodyPr/>
        <a:lstStyle/>
        <a:p>
          <a:r>
            <a:rPr lang="en-US" dirty="0"/>
            <a:t>Learning Opportunities</a:t>
          </a:r>
        </a:p>
      </dgm:t>
    </dgm:pt>
    <dgm:pt modelId="{52E134DB-518B-2B43-AFD8-D65A5A61AECD}" type="parTrans" cxnId="{13BD0A36-79C4-B44A-A2A7-4A5AF63B366A}">
      <dgm:prSet/>
      <dgm:spPr/>
      <dgm:t>
        <a:bodyPr/>
        <a:lstStyle/>
        <a:p>
          <a:endParaRPr lang="en-GB"/>
        </a:p>
      </dgm:t>
    </dgm:pt>
    <dgm:pt modelId="{25050750-6CB2-AB43-A8F5-52F19721A78E}" type="sibTrans" cxnId="{13BD0A36-79C4-B44A-A2A7-4A5AF63B366A}">
      <dgm:prSet/>
      <dgm:spPr/>
      <dgm:t>
        <a:bodyPr/>
        <a:lstStyle/>
        <a:p>
          <a:endParaRPr lang="en-GB"/>
        </a:p>
      </dgm:t>
    </dgm:pt>
    <dgm:pt modelId="{7895D597-ED7E-D442-AC68-7D2C2D9DC041}" type="pres">
      <dgm:prSet presAssocID="{EC3B8D4A-9F26-2240-98EF-0FFCD15BF22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5A17F6-5A42-ED42-B607-EED9BA545C92}" type="pres">
      <dgm:prSet presAssocID="{69A579DA-971E-BE47-A026-31205B4A2862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CF76B2-8334-5C43-8733-E02EF9EF0906}" type="pres">
      <dgm:prSet presAssocID="{C0E5BE64-5531-924A-8352-D2363DA1468C}" presName="sibTrans" presStyleLbl="sibTrans1D1" presStyleIdx="0" presStyleCnt="6"/>
      <dgm:spPr/>
      <dgm:t>
        <a:bodyPr/>
        <a:lstStyle/>
        <a:p>
          <a:endParaRPr lang="en-US"/>
        </a:p>
      </dgm:t>
    </dgm:pt>
    <dgm:pt modelId="{655CB1EE-018C-C843-8779-80AC8A964040}" type="pres">
      <dgm:prSet presAssocID="{C0E5BE64-5531-924A-8352-D2363DA1468C}" presName="connectorText" presStyleLbl="sibTrans1D1" presStyleIdx="0" presStyleCnt="6"/>
      <dgm:spPr/>
      <dgm:t>
        <a:bodyPr/>
        <a:lstStyle/>
        <a:p>
          <a:endParaRPr lang="en-US"/>
        </a:p>
      </dgm:t>
    </dgm:pt>
    <dgm:pt modelId="{2707DD96-D3E9-E644-B5CF-8891CAC903F5}" type="pres">
      <dgm:prSet presAssocID="{69F2E1A1-BA7A-F640-BA42-22E3599F8C34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8F346-77F8-624D-90F3-BB4658CFC99F}" type="pres">
      <dgm:prSet presAssocID="{31498492-6518-414F-9D5F-5DFDFC835249}" presName="sibTrans" presStyleLbl="sibTrans1D1" presStyleIdx="1" presStyleCnt="6"/>
      <dgm:spPr/>
      <dgm:t>
        <a:bodyPr/>
        <a:lstStyle/>
        <a:p>
          <a:endParaRPr lang="en-US"/>
        </a:p>
      </dgm:t>
    </dgm:pt>
    <dgm:pt modelId="{D1C255D4-D2DE-E24E-BE0F-0FFE8DE568D8}" type="pres">
      <dgm:prSet presAssocID="{31498492-6518-414F-9D5F-5DFDFC835249}" presName="connectorText" presStyleLbl="sibTrans1D1" presStyleIdx="1" presStyleCnt="6"/>
      <dgm:spPr/>
      <dgm:t>
        <a:bodyPr/>
        <a:lstStyle/>
        <a:p>
          <a:endParaRPr lang="en-US"/>
        </a:p>
      </dgm:t>
    </dgm:pt>
    <dgm:pt modelId="{78A5F3E7-33ED-3B4F-ACC0-E4E54DC52A3C}" type="pres">
      <dgm:prSet presAssocID="{DFFB26EC-0DCC-F14A-BD32-C4FB03AF1EC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8ABC7-CDE0-7148-808F-8A29DDB88C9E}" type="pres">
      <dgm:prSet presAssocID="{53DCB01B-0751-6A41-AFC0-457A5D488D0B}" presName="sibTrans" presStyleLbl="sibTrans1D1" presStyleIdx="2" presStyleCnt="6"/>
      <dgm:spPr/>
      <dgm:t>
        <a:bodyPr/>
        <a:lstStyle/>
        <a:p>
          <a:endParaRPr lang="en-US"/>
        </a:p>
      </dgm:t>
    </dgm:pt>
    <dgm:pt modelId="{09BE83F7-EF93-2845-9745-35336727E734}" type="pres">
      <dgm:prSet presAssocID="{53DCB01B-0751-6A41-AFC0-457A5D488D0B}" presName="connectorText" presStyleLbl="sibTrans1D1" presStyleIdx="2" presStyleCnt="6"/>
      <dgm:spPr/>
      <dgm:t>
        <a:bodyPr/>
        <a:lstStyle/>
        <a:p>
          <a:endParaRPr lang="en-US"/>
        </a:p>
      </dgm:t>
    </dgm:pt>
    <dgm:pt modelId="{D6BF217F-287C-3E46-B912-C82E03BD8C09}" type="pres">
      <dgm:prSet presAssocID="{0F2089DE-87FA-AA47-B1CD-C7B0C532E274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E07B85-3EDE-A841-9D37-45B0A3BC4F39}" type="pres">
      <dgm:prSet presAssocID="{424EAB65-6984-324C-9EE8-53278B161D58}" presName="sibTrans" presStyleLbl="sibTrans1D1" presStyleIdx="3" presStyleCnt="6"/>
      <dgm:spPr/>
      <dgm:t>
        <a:bodyPr/>
        <a:lstStyle/>
        <a:p>
          <a:endParaRPr lang="en-US"/>
        </a:p>
      </dgm:t>
    </dgm:pt>
    <dgm:pt modelId="{F0DF24AF-48C9-5746-BEB9-DB53154FA38B}" type="pres">
      <dgm:prSet presAssocID="{424EAB65-6984-324C-9EE8-53278B161D58}" presName="connectorText" presStyleLbl="sibTrans1D1" presStyleIdx="3" presStyleCnt="6"/>
      <dgm:spPr/>
      <dgm:t>
        <a:bodyPr/>
        <a:lstStyle/>
        <a:p>
          <a:endParaRPr lang="en-US"/>
        </a:p>
      </dgm:t>
    </dgm:pt>
    <dgm:pt modelId="{A24A0577-DC5F-074F-86E1-DF74F62AB399}" type="pres">
      <dgm:prSet presAssocID="{2C77F093-D9D4-DB4F-881C-D522C4248C68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8770A1-5669-6C4D-BDCA-C5691162D62F}" type="pres">
      <dgm:prSet presAssocID="{03F6A8BF-91E7-BC4A-9CBF-65119C09D8A6}" presName="sibTrans" presStyleLbl="sibTrans1D1" presStyleIdx="4" presStyleCnt="6"/>
      <dgm:spPr/>
      <dgm:t>
        <a:bodyPr/>
        <a:lstStyle/>
        <a:p>
          <a:endParaRPr lang="en-US"/>
        </a:p>
      </dgm:t>
    </dgm:pt>
    <dgm:pt modelId="{922E6550-C2A5-FB48-A0CA-CD2FB7AF2DAC}" type="pres">
      <dgm:prSet presAssocID="{03F6A8BF-91E7-BC4A-9CBF-65119C09D8A6}" presName="connectorText" presStyleLbl="sibTrans1D1" presStyleIdx="4" presStyleCnt="6"/>
      <dgm:spPr/>
      <dgm:t>
        <a:bodyPr/>
        <a:lstStyle/>
        <a:p>
          <a:endParaRPr lang="en-US"/>
        </a:p>
      </dgm:t>
    </dgm:pt>
    <dgm:pt modelId="{CA7A9604-D03C-174E-A940-6D8348CF61A1}" type="pres">
      <dgm:prSet presAssocID="{2FC61C39-6D11-6549-A893-454C41ECED1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AA43F0-0B0A-9C4C-A9FC-3005A0052AA2}" type="pres">
      <dgm:prSet presAssocID="{25050750-6CB2-AB43-A8F5-52F19721A78E}" presName="sibTrans" presStyleLbl="sibTrans1D1" presStyleIdx="5" presStyleCnt="6"/>
      <dgm:spPr/>
      <dgm:t>
        <a:bodyPr/>
        <a:lstStyle/>
        <a:p>
          <a:endParaRPr lang="en-US"/>
        </a:p>
      </dgm:t>
    </dgm:pt>
    <dgm:pt modelId="{1CDDB5AB-1624-6A4A-B87C-253AE99A2871}" type="pres">
      <dgm:prSet presAssocID="{25050750-6CB2-AB43-A8F5-52F19721A78E}" presName="connectorText" presStyleLbl="sibTrans1D1" presStyleIdx="5" presStyleCnt="6"/>
      <dgm:spPr/>
      <dgm:t>
        <a:bodyPr/>
        <a:lstStyle/>
        <a:p>
          <a:endParaRPr lang="en-US"/>
        </a:p>
      </dgm:t>
    </dgm:pt>
    <dgm:pt modelId="{42203932-2871-CC42-BCBE-7F29DBEC7357}" type="pres">
      <dgm:prSet presAssocID="{B8632BD4-3CBB-8445-B788-077E23E747E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6854EA-37CE-4F46-96A9-A5CE76B88B2B}" type="presOf" srcId="{424EAB65-6984-324C-9EE8-53278B161D58}" destId="{32E07B85-3EDE-A841-9D37-45B0A3BC4F39}" srcOrd="0" destOrd="0" presId="urn:microsoft.com/office/officeart/2005/8/layout/bProcess3"/>
    <dgm:cxn modelId="{75A43AB6-4CFF-7342-98EE-08EB410761A4}" type="presOf" srcId="{C0E5BE64-5531-924A-8352-D2363DA1468C}" destId="{655CB1EE-018C-C843-8779-80AC8A964040}" srcOrd="1" destOrd="0" presId="urn:microsoft.com/office/officeart/2005/8/layout/bProcess3"/>
    <dgm:cxn modelId="{69E26214-47D1-D54F-A68D-B8ECE5EE343E}" type="presOf" srcId="{B8632BD4-3CBB-8445-B788-077E23E747E9}" destId="{42203932-2871-CC42-BCBE-7F29DBEC7357}" srcOrd="0" destOrd="0" presId="urn:microsoft.com/office/officeart/2005/8/layout/bProcess3"/>
    <dgm:cxn modelId="{32E4308D-D835-934E-BA6E-98FC98657667}" type="presOf" srcId="{EC3B8D4A-9F26-2240-98EF-0FFCD15BF22A}" destId="{7895D597-ED7E-D442-AC68-7D2C2D9DC041}" srcOrd="0" destOrd="0" presId="urn:microsoft.com/office/officeart/2005/8/layout/bProcess3"/>
    <dgm:cxn modelId="{4E8BF767-0429-A145-98CF-B1E685BC923D}" type="presOf" srcId="{0F2089DE-87FA-AA47-B1CD-C7B0C532E274}" destId="{D6BF217F-287C-3E46-B912-C82E03BD8C09}" srcOrd="0" destOrd="0" presId="urn:microsoft.com/office/officeart/2005/8/layout/bProcess3"/>
    <dgm:cxn modelId="{F49956AD-D5D6-EF43-A25C-E7C52BED39CA}" type="presOf" srcId="{25050750-6CB2-AB43-A8F5-52F19721A78E}" destId="{E0AA43F0-0B0A-9C4C-A9FC-3005A0052AA2}" srcOrd="0" destOrd="0" presId="urn:microsoft.com/office/officeart/2005/8/layout/bProcess3"/>
    <dgm:cxn modelId="{B2A66994-255B-1743-A1CF-3F919D2635D0}" type="presOf" srcId="{69A579DA-971E-BE47-A026-31205B4A2862}" destId="{915A17F6-5A42-ED42-B607-EED9BA545C92}" srcOrd="0" destOrd="0" presId="urn:microsoft.com/office/officeart/2005/8/layout/bProcess3"/>
    <dgm:cxn modelId="{92E39B3B-DE13-B04C-9216-E3B7421B3A01}" srcId="{EC3B8D4A-9F26-2240-98EF-0FFCD15BF22A}" destId="{B8632BD4-3CBB-8445-B788-077E23E747E9}" srcOrd="6" destOrd="0" parTransId="{28214A75-CF06-C346-8EDA-E7841A7E2D4B}" sibTransId="{4FB2B16A-2331-444A-A9FF-E363524C3F9D}"/>
    <dgm:cxn modelId="{69D7ACE8-D232-7A45-88B5-D036E8CF20F6}" type="presOf" srcId="{53DCB01B-0751-6A41-AFC0-457A5D488D0B}" destId="{2778ABC7-CDE0-7148-808F-8A29DDB88C9E}" srcOrd="0" destOrd="0" presId="urn:microsoft.com/office/officeart/2005/8/layout/bProcess3"/>
    <dgm:cxn modelId="{EB16BD96-3270-FA4A-A773-497A777B7003}" srcId="{EC3B8D4A-9F26-2240-98EF-0FFCD15BF22A}" destId="{69A579DA-971E-BE47-A026-31205B4A2862}" srcOrd="0" destOrd="0" parTransId="{2879FF90-D7A1-1446-A048-F915E079B293}" sibTransId="{C0E5BE64-5531-924A-8352-D2363DA1468C}"/>
    <dgm:cxn modelId="{8360C3D0-3802-864B-B802-BBF29A2F62BC}" srcId="{EC3B8D4A-9F26-2240-98EF-0FFCD15BF22A}" destId="{DFFB26EC-0DCC-F14A-BD32-C4FB03AF1ECB}" srcOrd="2" destOrd="0" parTransId="{9C1BA7DB-321A-5F48-9D12-BAC9495D37E3}" sibTransId="{53DCB01B-0751-6A41-AFC0-457A5D488D0B}"/>
    <dgm:cxn modelId="{B33AF7B6-FD5F-F945-8482-8CA66D11AC98}" srcId="{EC3B8D4A-9F26-2240-98EF-0FFCD15BF22A}" destId="{2C77F093-D9D4-DB4F-881C-D522C4248C68}" srcOrd="4" destOrd="0" parTransId="{47B20264-B88B-744C-8A33-269AC9AA7C6B}" sibTransId="{03F6A8BF-91E7-BC4A-9CBF-65119C09D8A6}"/>
    <dgm:cxn modelId="{04354334-507E-5445-B7B8-95A0FEBD56B4}" type="presOf" srcId="{53DCB01B-0751-6A41-AFC0-457A5D488D0B}" destId="{09BE83F7-EF93-2845-9745-35336727E734}" srcOrd="1" destOrd="0" presId="urn:microsoft.com/office/officeart/2005/8/layout/bProcess3"/>
    <dgm:cxn modelId="{1E884D91-857E-EA46-A31C-277430662BD9}" type="presOf" srcId="{69F2E1A1-BA7A-F640-BA42-22E3599F8C34}" destId="{2707DD96-D3E9-E644-B5CF-8891CAC903F5}" srcOrd="0" destOrd="0" presId="urn:microsoft.com/office/officeart/2005/8/layout/bProcess3"/>
    <dgm:cxn modelId="{36D85756-FE05-654F-B9E9-43507318A217}" srcId="{EC3B8D4A-9F26-2240-98EF-0FFCD15BF22A}" destId="{0F2089DE-87FA-AA47-B1CD-C7B0C532E274}" srcOrd="3" destOrd="0" parTransId="{54D58596-E95E-744E-A159-9490A99BB6F5}" sibTransId="{424EAB65-6984-324C-9EE8-53278B161D58}"/>
    <dgm:cxn modelId="{DE5958D3-2C01-534C-8FE4-B363514BE08E}" type="presOf" srcId="{2C77F093-D9D4-DB4F-881C-D522C4248C68}" destId="{A24A0577-DC5F-074F-86E1-DF74F62AB399}" srcOrd="0" destOrd="0" presId="urn:microsoft.com/office/officeart/2005/8/layout/bProcess3"/>
    <dgm:cxn modelId="{61BD8433-C305-F14E-A17F-550C4ED440C5}" type="presOf" srcId="{03F6A8BF-91E7-BC4A-9CBF-65119C09D8A6}" destId="{B98770A1-5669-6C4D-BDCA-C5691162D62F}" srcOrd="0" destOrd="0" presId="urn:microsoft.com/office/officeart/2005/8/layout/bProcess3"/>
    <dgm:cxn modelId="{2ADEBD1E-BCB9-E24C-8B34-13C52D9692C1}" type="presOf" srcId="{25050750-6CB2-AB43-A8F5-52F19721A78E}" destId="{1CDDB5AB-1624-6A4A-B87C-253AE99A2871}" srcOrd="1" destOrd="0" presId="urn:microsoft.com/office/officeart/2005/8/layout/bProcess3"/>
    <dgm:cxn modelId="{0C5F478C-042B-1648-9709-41127112259E}" type="presOf" srcId="{2FC61C39-6D11-6549-A893-454C41ECED1A}" destId="{CA7A9604-D03C-174E-A940-6D8348CF61A1}" srcOrd="0" destOrd="0" presId="urn:microsoft.com/office/officeart/2005/8/layout/bProcess3"/>
    <dgm:cxn modelId="{62087685-28FD-2A4B-9FDA-4E535A7818DE}" type="presOf" srcId="{DFFB26EC-0DCC-F14A-BD32-C4FB03AF1ECB}" destId="{78A5F3E7-33ED-3B4F-ACC0-E4E54DC52A3C}" srcOrd="0" destOrd="0" presId="urn:microsoft.com/office/officeart/2005/8/layout/bProcess3"/>
    <dgm:cxn modelId="{59B99508-84C4-B249-BB1B-B8C885E290BC}" type="presOf" srcId="{03F6A8BF-91E7-BC4A-9CBF-65119C09D8A6}" destId="{922E6550-C2A5-FB48-A0CA-CD2FB7AF2DAC}" srcOrd="1" destOrd="0" presId="urn:microsoft.com/office/officeart/2005/8/layout/bProcess3"/>
    <dgm:cxn modelId="{0387BCAF-36BA-AE4E-B6D2-2786153252EF}" type="presOf" srcId="{C0E5BE64-5531-924A-8352-D2363DA1468C}" destId="{EFCF76B2-8334-5C43-8733-E02EF9EF0906}" srcOrd="0" destOrd="0" presId="urn:microsoft.com/office/officeart/2005/8/layout/bProcess3"/>
    <dgm:cxn modelId="{051184E1-5BEB-014B-A6AA-2A1E0A54676F}" srcId="{EC3B8D4A-9F26-2240-98EF-0FFCD15BF22A}" destId="{69F2E1A1-BA7A-F640-BA42-22E3599F8C34}" srcOrd="1" destOrd="0" parTransId="{A99719C8-F619-5F44-A56A-D1ACD80B82F4}" sibTransId="{31498492-6518-414F-9D5F-5DFDFC835249}"/>
    <dgm:cxn modelId="{00994035-0C45-4D4B-8AF1-0597704BC45B}" type="presOf" srcId="{31498492-6518-414F-9D5F-5DFDFC835249}" destId="{D1C255D4-D2DE-E24E-BE0F-0FFE8DE568D8}" srcOrd="1" destOrd="0" presId="urn:microsoft.com/office/officeart/2005/8/layout/bProcess3"/>
    <dgm:cxn modelId="{13BD0A36-79C4-B44A-A2A7-4A5AF63B366A}" srcId="{EC3B8D4A-9F26-2240-98EF-0FFCD15BF22A}" destId="{2FC61C39-6D11-6549-A893-454C41ECED1A}" srcOrd="5" destOrd="0" parTransId="{52E134DB-518B-2B43-AFD8-D65A5A61AECD}" sibTransId="{25050750-6CB2-AB43-A8F5-52F19721A78E}"/>
    <dgm:cxn modelId="{4DD40FAC-9345-6C43-8A42-EEB2A28576D9}" type="presOf" srcId="{424EAB65-6984-324C-9EE8-53278B161D58}" destId="{F0DF24AF-48C9-5746-BEB9-DB53154FA38B}" srcOrd="1" destOrd="0" presId="urn:microsoft.com/office/officeart/2005/8/layout/bProcess3"/>
    <dgm:cxn modelId="{70D1A015-DD28-EC44-A833-736A34A3FD75}" type="presOf" srcId="{31498492-6518-414F-9D5F-5DFDFC835249}" destId="{A118F346-77F8-624D-90F3-BB4658CFC99F}" srcOrd="0" destOrd="0" presId="urn:microsoft.com/office/officeart/2005/8/layout/bProcess3"/>
    <dgm:cxn modelId="{2FC52816-F9C9-DD43-B82D-76E2D5015710}" type="presParOf" srcId="{7895D597-ED7E-D442-AC68-7D2C2D9DC041}" destId="{915A17F6-5A42-ED42-B607-EED9BA545C92}" srcOrd="0" destOrd="0" presId="urn:microsoft.com/office/officeart/2005/8/layout/bProcess3"/>
    <dgm:cxn modelId="{04E264FB-46D2-E24A-9BE0-429D0B4DA891}" type="presParOf" srcId="{7895D597-ED7E-D442-AC68-7D2C2D9DC041}" destId="{EFCF76B2-8334-5C43-8733-E02EF9EF0906}" srcOrd="1" destOrd="0" presId="urn:microsoft.com/office/officeart/2005/8/layout/bProcess3"/>
    <dgm:cxn modelId="{A3D053ED-0E4B-8743-86EE-F80C8EE6FD61}" type="presParOf" srcId="{EFCF76B2-8334-5C43-8733-E02EF9EF0906}" destId="{655CB1EE-018C-C843-8779-80AC8A964040}" srcOrd="0" destOrd="0" presId="urn:microsoft.com/office/officeart/2005/8/layout/bProcess3"/>
    <dgm:cxn modelId="{950DB6B7-B78B-5B46-B0C0-BCC4BA059223}" type="presParOf" srcId="{7895D597-ED7E-D442-AC68-7D2C2D9DC041}" destId="{2707DD96-D3E9-E644-B5CF-8891CAC903F5}" srcOrd="2" destOrd="0" presId="urn:microsoft.com/office/officeart/2005/8/layout/bProcess3"/>
    <dgm:cxn modelId="{FF12B486-3631-CB42-8CAA-70DBC43247FB}" type="presParOf" srcId="{7895D597-ED7E-D442-AC68-7D2C2D9DC041}" destId="{A118F346-77F8-624D-90F3-BB4658CFC99F}" srcOrd="3" destOrd="0" presId="urn:microsoft.com/office/officeart/2005/8/layout/bProcess3"/>
    <dgm:cxn modelId="{25143756-C423-6B4C-B321-F7B47B3F1CBC}" type="presParOf" srcId="{A118F346-77F8-624D-90F3-BB4658CFC99F}" destId="{D1C255D4-D2DE-E24E-BE0F-0FFE8DE568D8}" srcOrd="0" destOrd="0" presId="urn:microsoft.com/office/officeart/2005/8/layout/bProcess3"/>
    <dgm:cxn modelId="{E2323766-5274-5643-A5A0-6A5FF90A3F77}" type="presParOf" srcId="{7895D597-ED7E-D442-AC68-7D2C2D9DC041}" destId="{78A5F3E7-33ED-3B4F-ACC0-E4E54DC52A3C}" srcOrd="4" destOrd="0" presId="urn:microsoft.com/office/officeart/2005/8/layout/bProcess3"/>
    <dgm:cxn modelId="{297B1366-67D1-214B-9C2E-93DEA0013872}" type="presParOf" srcId="{7895D597-ED7E-D442-AC68-7D2C2D9DC041}" destId="{2778ABC7-CDE0-7148-808F-8A29DDB88C9E}" srcOrd="5" destOrd="0" presId="urn:microsoft.com/office/officeart/2005/8/layout/bProcess3"/>
    <dgm:cxn modelId="{19D592A4-B605-B64C-A6B7-A5F7F441F832}" type="presParOf" srcId="{2778ABC7-CDE0-7148-808F-8A29DDB88C9E}" destId="{09BE83F7-EF93-2845-9745-35336727E734}" srcOrd="0" destOrd="0" presId="urn:microsoft.com/office/officeart/2005/8/layout/bProcess3"/>
    <dgm:cxn modelId="{E23DF2E5-8C35-5D4E-9C17-5A9FD5E863FD}" type="presParOf" srcId="{7895D597-ED7E-D442-AC68-7D2C2D9DC041}" destId="{D6BF217F-287C-3E46-B912-C82E03BD8C09}" srcOrd="6" destOrd="0" presId="urn:microsoft.com/office/officeart/2005/8/layout/bProcess3"/>
    <dgm:cxn modelId="{204FA078-007A-AD4E-97B9-BD7F5CE2E220}" type="presParOf" srcId="{7895D597-ED7E-D442-AC68-7D2C2D9DC041}" destId="{32E07B85-3EDE-A841-9D37-45B0A3BC4F39}" srcOrd="7" destOrd="0" presId="urn:microsoft.com/office/officeart/2005/8/layout/bProcess3"/>
    <dgm:cxn modelId="{88095F1A-D824-1149-ABF5-3A1527E545AF}" type="presParOf" srcId="{32E07B85-3EDE-A841-9D37-45B0A3BC4F39}" destId="{F0DF24AF-48C9-5746-BEB9-DB53154FA38B}" srcOrd="0" destOrd="0" presId="urn:microsoft.com/office/officeart/2005/8/layout/bProcess3"/>
    <dgm:cxn modelId="{A1FBD093-C138-4D4B-87BF-2FFB43E95B69}" type="presParOf" srcId="{7895D597-ED7E-D442-AC68-7D2C2D9DC041}" destId="{A24A0577-DC5F-074F-86E1-DF74F62AB399}" srcOrd="8" destOrd="0" presId="urn:microsoft.com/office/officeart/2005/8/layout/bProcess3"/>
    <dgm:cxn modelId="{DE00EF7B-6F7D-FC41-9D3C-2ED3B70C559D}" type="presParOf" srcId="{7895D597-ED7E-D442-AC68-7D2C2D9DC041}" destId="{B98770A1-5669-6C4D-BDCA-C5691162D62F}" srcOrd="9" destOrd="0" presId="urn:microsoft.com/office/officeart/2005/8/layout/bProcess3"/>
    <dgm:cxn modelId="{233F32B7-B0A6-214C-A05B-4A7B8F0CB302}" type="presParOf" srcId="{B98770A1-5669-6C4D-BDCA-C5691162D62F}" destId="{922E6550-C2A5-FB48-A0CA-CD2FB7AF2DAC}" srcOrd="0" destOrd="0" presId="urn:microsoft.com/office/officeart/2005/8/layout/bProcess3"/>
    <dgm:cxn modelId="{F3FA3539-22E9-1D4B-ADBA-20E6CFAFFB69}" type="presParOf" srcId="{7895D597-ED7E-D442-AC68-7D2C2D9DC041}" destId="{CA7A9604-D03C-174E-A940-6D8348CF61A1}" srcOrd="10" destOrd="0" presId="urn:microsoft.com/office/officeart/2005/8/layout/bProcess3"/>
    <dgm:cxn modelId="{CCB4DF45-C2DB-544E-A0BD-DDD1510BFAB3}" type="presParOf" srcId="{7895D597-ED7E-D442-AC68-7D2C2D9DC041}" destId="{E0AA43F0-0B0A-9C4C-A9FC-3005A0052AA2}" srcOrd="11" destOrd="0" presId="urn:microsoft.com/office/officeart/2005/8/layout/bProcess3"/>
    <dgm:cxn modelId="{2FBA1887-AB61-8D4F-B72A-6EE5DA0615B4}" type="presParOf" srcId="{E0AA43F0-0B0A-9C4C-A9FC-3005A0052AA2}" destId="{1CDDB5AB-1624-6A4A-B87C-253AE99A2871}" srcOrd="0" destOrd="0" presId="urn:microsoft.com/office/officeart/2005/8/layout/bProcess3"/>
    <dgm:cxn modelId="{5D0234C1-F335-1A4F-86F9-9C62DA1A79ED}" type="presParOf" srcId="{7895D597-ED7E-D442-AC68-7D2C2D9DC041}" destId="{42203932-2871-CC42-BCBE-7F29DBEC7357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B23E52-B753-8D46-8D40-6A41071D4D10}" type="doc">
      <dgm:prSet loTypeId="urn:microsoft.com/office/officeart/2009/3/layout/RandomtoResultProcess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70F01B1-024B-3546-9CE9-D92813CFEC6E}">
      <dgm:prSet phldrT="[Text]"/>
      <dgm:spPr/>
      <dgm:t>
        <a:bodyPr/>
        <a:lstStyle/>
        <a:p>
          <a:r>
            <a:rPr lang="en-GB"/>
            <a:t>Mission</a:t>
          </a:r>
          <a:endParaRPr lang="en-GB" dirty="0"/>
        </a:p>
      </dgm:t>
    </dgm:pt>
    <dgm:pt modelId="{0953EE14-6FFA-D644-919A-809EF9A65D95}" type="parTrans" cxnId="{B3DE0C48-9FA1-444B-A410-DE90BCF4CBB9}">
      <dgm:prSet/>
      <dgm:spPr/>
      <dgm:t>
        <a:bodyPr/>
        <a:lstStyle/>
        <a:p>
          <a:endParaRPr lang="en-GB"/>
        </a:p>
      </dgm:t>
    </dgm:pt>
    <dgm:pt modelId="{6396FFFB-4A59-9347-A85D-B129EFCDBE20}" type="sibTrans" cxnId="{B3DE0C48-9FA1-444B-A410-DE90BCF4CBB9}">
      <dgm:prSet/>
      <dgm:spPr/>
      <dgm:t>
        <a:bodyPr/>
        <a:lstStyle/>
        <a:p>
          <a:endParaRPr lang="en-GB"/>
        </a:p>
      </dgm:t>
    </dgm:pt>
    <dgm:pt modelId="{4AC267ED-0F64-E742-8C92-A00C14BE3804}">
      <dgm:prSet phldrT="[Text]" custT="1"/>
      <dgm:spPr/>
      <dgm:t>
        <a:bodyPr/>
        <a:lstStyle/>
        <a:p>
          <a:r>
            <a:rPr lang="en-GB" sz="1400" dirty="0"/>
            <a:t>Map the city</a:t>
          </a:r>
        </a:p>
      </dgm:t>
    </dgm:pt>
    <dgm:pt modelId="{841C7223-146B-B74F-8E03-F538732D84C8}" type="parTrans" cxnId="{DDBDF053-BBC4-0A44-AEDA-6537E375EC21}">
      <dgm:prSet/>
      <dgm:spPr/>
      <dgm:t>
        <a:bodyPr/>
        <a:lstStyle/>
        <a:p>
          <a:endParaRPr lang="en-GB"/>
        </a:p>
      </dgm:t>
    </dgm:pt>
    <dgm:pt modelId="{CACDFD56-CEB8-474D-B6FB-C0DCCB4DE045}" type="sibTrans" cxnId="{DDBDF053-BBC4-0A44-AEDA-6537E375EC21}">
      <dgm:prSet/>
      <dgm:spPr/>
      <dgm:t>
        <a:bodyPr/>
        <a:lstStyle/>
        <a:p>
          <a:endParaRPr lang="en-GB"/>
        </a:p>
      </dgm:t>
    </dgm:pt>
    <dgm:pt modelId="{12439684-3F25-5548-869C-6F30D98E0C25}">
      <dgm:prSet phldrT="[Text]"/>
      <dgm:spPr/>
      <dgm:t>
        <a:bodyPr/>
        <a:lstStyle/>
        <a:p>
          <a:r>
            <a:rPr lang="en-GB"/>
            <a:t>Focus (4S)</a:t>
          </a:r>
          <a:endParaRPr lang="en-GB" dirty="0"/>
        </a:p>
      </dgm:t>
    </dgm:pt>
    <dgm:pt modelId="{353BFE79-088B-EE4F-851E-4B650B10A8A9}" type="parTrans" cxnId="{182C2920-110C-2A49-89EA-70509633A382}">
      <dgm:prSet/>
      <dgm:spPr/>
      <dgm:t>
        <a:bodyPr/>
        <a:lstStyle/>
        <a:p>
          <a:endParaRPr lang="en-GB"/>
        </a:p>
      </dgm:t>
    </dgm:pt>
    <dgm:pt modelId="{60B72F82-74D8-DE4C-8F14-6CCCB784C77A}" type="sibTrans" cxnId="{182C2920-110C-2A49-89EA-70509633A382}">
      <dgm:prSet/>
      <dgm:spPr/>
      <dgm:t>
        <a:bodyPr/>
        <a:lstStyle/>
        <a:p>
          <a:endParaRPr lang="en-GB"/>
        </a:p>
      </dgm:t>
    </dgm:pt>
    <dgm:pt modelId="{66E37375-6A8F-8C40-883D-ACC50EE49E17}">
      <dgm:prSet phldrT="[Text]" custT="1"/>
      <dgm:spPr/>
      <dgm:t>
        <a:bodyPr/>
        <a:lstStyle/>
        <a:p>
          <a:r>
            <a:rPr lang="en-GB" sz="1400" dirty="0"/>
            <a:t>Main Street </a:t>
          </a:r>
          <a:r>
            <a:rPr lang="en-GB" sz="1400" b="1" dirty="0"/>
            <a:t>(Streets)</a:t>
          </a:r>
        </a:p>
      </dgm:t>
    </dgm:pt>
    <dgm:pt modelId="{CB2EF81E-D674-DE49-A671-94D09EF826FA}" type="parTrans" cxnId="{86B2D002-25E8-BD46-B537-0AB80CD12F2A}">
      <dgm:prSet/>
      <dgm:spPr/>
      <dgm:t>
        <a:bodyPr/>
        <a:lstStyle/>
        <a:p>
          <a:endParaRPr lang="en-GB"/>
        </a:p>
      </dgm:t>
    </dgm:pt>
    <dgm:pt modelId="{57227739-DBF0-DE4D-9DBA-6388515CF4C4}" type="sibTrans" cxnId="{86B2D002-25E8-BD46-B537-0AB80CD12F2A}">
      <dgm:prSet/>
      <dgm:spPr/>
      <dgm:t>
        <a:bodyPr/>
        <a:lstStyle/>
        <a:p>
          <a:endParaRPr lang="en-GB"/>
        </a:p>
      </dgm:t>
    </dgm:pt>
    <dgm:pt modelId="{1FA58DA7-C32A-CC4C-B62A-3ECF8E376FA3}">
      <dgm:prSet phldrT="[Text]"/>
      <dgm:spPr/>
      <dgm:t>
        <a:bodyPr/>
        <a:lstStyle/>
        <a:p>
          <a:r>
            <a:rPr lang="en-GB" dirty="0"/>
            <a:t>Outcomes</a:t>
          </a:r>
        </a:p>
      </dgm:t>
    </dgm:pt>
    <dgm:pt modelId="{783DD681-5891-E147-B2D0-CE61FE0FED49}" type="parTrans" cxnId="{F9069CB9-BC3D-B84B-9F5E-F00A4EA2F86A}">
      <dgm:prSet/>
      <dgm:spPr/>
      <dgm:t>
        <a:bodyPr/>
        <a:lstStyle/>
        <a:p>
          <a:endParaRPr lang="en-GB"/>
        </a:p>
      </dgm:t>
    </dgm:pt>
    <dgm:pt modelId="{3E112E94-FD38-F94F-9D1D-3ABA80F2E998}" type="sibTrans" cxnId="{F9069CB9-BC3D-B84B-9F5E-F00A4EA2F86A}">
      <dgm:prSet/>
      <dgm:spPr/>
      <dgm:t>
        <a:bodyPr/>
        <a:lstStyle/>
        <a:p>
          <a:endParaRPr lang="en-GB"/>
        </a:p>
      </dgm:t>
    </dgm:pt>
    <dgm:pt modelId="{0A066252-FEE4-894A-B92F-73A4BB307100}">
      <dgm:prSet phldrT="[Text]" custT="1"/>
      <dgm:spPr/>
      <dgm:t>
        <a:bodyPr/>
        <a:lstStyle/>
        <a:p>
          <a:r>
            <a:rPr lang="en-GB" sz="1400" dirty="0"/>
            <a:t>Mobilise Prayer</a:t>
          </a:r>
        </a:p>
      </dgm:t>
    </dgm:pt>
    <dgm:pt modelId="{3F902A48-DC8E-0F42-A474-CE6C738715F7}" type="parTrans" cxnId="{D40202F3-9379-BF4A-A61D-B72801A3192E}">
      <dgm:prSet/>
      <dgm:spPr/>
      <dgm:t>
        <a:bodyPr/>
        <a:lstStyle/>
        <a:p>
          <a:endParaRPr lang="en-GB"/>
        </a:p>
      </dgm:t>
    </dgm:pt>
    <dgm:pt modelId="{DC620B49-BBDF-0A4C-B22A-E2AA3A0A0016}" type="sibTrans" cxnId="{D40202F3-9379-BF4A-A61D-B72801A3192E}">
      <dgm:prSet/>
      <dgm:spPr/>
      <dgm:t>
        <a:bodyPr/>
        <a:lstStyle/>
        <a:p>
          <a:endParaRPr lang="en-GB"/>
        </a:p>
      </dgm:t>
    </dgm:pt>
    <dgm:pt modelId="{5F1B7B82-68D5-3044-9EBF-493E27C03B69}">
      <dgm:prSet phldrT="[Text]" custT="1"/>
      <dgm:spPr/>
      <dgm:t>
        <a:bodyPr/>
        <a:lstStyle/>
        <a:p>
          <a:r>
            <a:rPr lang="en-GB" sz="1400" dirty="0"/>
            <a:t>Movement of Churches</a:t>
          </a:r>
        </a:p>
      </dgm:t>
    </dgm:pt>
    <dgm:pt modelId="{345AC17C-8B66-A940-B0DD-C35F77FE53F6}" type="parTrans" cxnId="{8595B16C-C33E-6941-928D-F3C7F9AF3602}">
      <dgm:prSet/>
      <dgm:spPr/>
      <dgm:t>
        <a:bodyPr/>
        <a:lstStyle/>
        <a:p>
          <a:endParaRPr lang="en-GB"/>
        </a:p>
      </dgm:t>
    </dgm:pt>
    <dgm:pt modelId="{E4C8D9CD-2B77-6B44-9F05-DF1272ECF806}" type="sibTrans" cxnId="{8595B16C-C33E-6941-928D-F3C7F9AF3602}">
      <dgm:prSet/>
      <dgm:spPr/>
      <dgm:t>
        <a:bodyPr/>
        <a:lstStyle/>
        <a:p>
          <a:endParaRPr lang="en-GB"/>
        </a:p>
      </dgm:t>
    </dgm:pt>
    <dgm:pt modelId="{8E51AE03-51FB-324F-A153-BBEEC3C2AEE2}">
      <dgm:prSet phldrT="[Text]" custT="1"/>
      <dgm:spPr/>
      <dgm:t>
        <a:bodyPr/>
        <a:lstStyle/>
        <a:p>
          <a:r>
            <a:rPr lang="en-GB" sz="1400" dirty="0"/>
            <a:t>Millennials </a:t>
          </a:r>
          <a:r>
            <a:rPr lang="en-GB" sz="1400" b="1" dirty="0"/>
            <a:t>(Stages)</a:t>
          </a:r>
        </a:p>
      </dgm:t>
    </dgm:pt>
    <dgm:pt modelId="{E36D4045-89E1-934D-8103-E1433C3583D0}" type="parTrans" cxnId="{0739FE3B-8704-4342-B473-6D1D10F53D6B}">
      <dgm:prSet/>
      <dgm:spPr/>
      <dgm:t>
        <a:bodyPr/>
        <a:lstStyle/>
        <a:p>
          <a:endParaRPr lang="en-GB"/>
        </a:p>
      </dgm:t>
    </dgm:pt>
    <dgm:pt modelId="{F4D10668-2A7A-E348-8B7D-ED961271D2AA}" type="sibTrans" cxnId="{0739FE3B-8704-4342-B473-6D1D10F53D6B}">
      <dgm:prSet/>
      <dgm:spPr/>
      <dgm:t>
        <a:bodyPr/>
        <a:lstStyle/>
        <a:p>
          <a:endParaRPr lang="en-GB"/>
        </a:p>
      </dgm:t>
    </dgm:pt>
    <dgm:pt modelId="{EBC8C4B2-3C74-2C47-AF9A-735E3CB54ED7}">
      <dgm:prSet phldrT="[Text]" custT="1"/>
      <dgm:spPr/>
      <dgm:t>
        <a:bodyPr/>
        <a:lstStyle/>
        <a:p>
          <a:r>
            <a:rPr lang="en-GB" sz="1400" dirty="0"/>
            <a:t>Marginalised</a:t>
          </a:r>
          <a:r>
            <a:rPr lang="en-GB" sz="1400" b="1" dirty="0"/>
            <a:t>(Segments)</a:t>
          </a:r>
        </a:p>
      </dgm:t>
    </dgm:pt>
    <dgm:pt modelId="{691F46EB-9661-4A46-9E21-459BFC51AFEF}" type="parTrans" cxnId="{47625C31-9FE3-7C45-BF34-7DE0EF00D9DF}">
      <dgm:prSet/>
      <dgm:spPr/>
      <dgm:t>
        <a:bodyPr/>
        <a:lstStyle/>
        <a:p>
          <a:endParaRPr lang="en-GB"/>
        </a:p>
      </dgm:t>
    </dgm:pt>
    <dgm:pt modelId="{74BB11A2-B8B0-C748-BF86-EC8520499D18}" type="sibTrans" cxnId="{47625C31-9FE3-7C45-BF34-7DE0EF00D9DF}">
      <dgm:prSet/>
      <dgm:spPr/>
      <dgm:t>
        <a:bodyPr/>
        <a:lstStyle/>
        <a:p>
          <a:endParaRPr lang="en-GB"/>
        </a:p>
      </dgm:t>
    </dgm:pt>
    <dgm:pt modelId="{54B1AB94-531C-9046-93CF-355421C06A98}">
      <dgm:prSet phldrT="[Text]" custT="1"/>
      <dgm:spPr/>
      <dgm:t>
        <a:bodyPr/>
        <a:lstStyle/>
        <a:p>
          <a:r>
            <a:rPr lang="en-GB" sz="1400" dirty="0"/>
            <a:t>Marketplace </a:t>
          </a:r>
          <a:r>
            <a:rPr lang="en-GB" sz="1400" b="1" dirty="0"/>
            <a:t>(Spheres)</a:t>
          </a:r>
        </a:p>
      </dgm:t>
    </dgm:pt>
    <dgm:pt modelId="{3DE86577-F03D-F043-8C9F-0D9FD34BC838}" type="parTrans" cxnId="{FEC724D7-06A3-9943-8503-6FE9D167C27E}">
      <dgm:prSet/>
      <dgm:spPr/>
      <dgm:t>
        <a:bodyPr/>
        <a:lstStyle/>
        <a:p>
          <a:endParaRPr lang="en-GB"/>
        </a:p>
      </dgm:t>
    </dgm:pt>
    <dgm:pt modelId="{4ACD7965-07F8-5242-BCE6-64A0DF2331C4}" type="sibTrans" cxnId="{FEC724D7-06A3-9943-8503-6FE9D167C27E}">
      <dgm:prSet/>
      <dgm:spPr/>
      <dgm:t>
        <a:bodyPr/>
        <a:lstStyle/>
        <a:p>
          <a:endParaRPr lang="en-GB"/>
        </a:p>
      </dgm:t>
    </dgm:pt>
    <dgm:pt modelId="{85D81706-9432-C348-BF89-FB05C5C89302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dirty="0"/>
            <a:t>Multiplying Evangelizing and Disciple making Churches</a:t>
          </a:r>
        </a:p>
      </dgm:t>
    </dgm:pt>
    <dgm:pt modelId="{3AB51226-F769-4B4E-87CE-5277B29EAB86}" type="parTrans" cxnId="{1B4174DE-4ACA-9E4C-B00F-C1F5B7434E80}">
      <dgm:prSet/>
      <dgm:spPr/>
      <dgm:t>
        <a:bodyPr/>
        <a:lstStyle/>
        <a:p>
          <a:endParaRPr lang="en-GB"/>
        </a:p>
      </dgm:t>
    </dgm:pt>
    <dgm:pt modelId="{7739D3FD-F343-2F40-9161-6166D64DA151}" type="sibTrans" cxnId="{1B4174DE-4ACA-9E4C-B00F-C1F5B7434E80}">
      <dgm:prSet/>
      <dgm:spPr/>
      <dgm:t>
        <a:bodyPr/>
        <a:lstStyle/>
        <a:p>
          <a:endParaRPr lang="en-GB"/>
        </a:p>
      </dgm:t>
    </dgm:pt>
    <dgm:pt modelId="{ADC96FE7-0AFA-8B41-B1AC-2B777EB683ED}">
      <dgm:prSet phldrT="[Text]"/>
      <dgm:spPr>
        <a:solidFill>
          <a:srgbClr val="E55955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GB" dirty="0"/>
            <a:t>Impact</a:t>
          </a:r>
        </a:p>
      </dgm:t>
    </dgm:pt>
    <dgm:pt modelId="{F85DA939-7D85-C64C-AEB0-6DC981748935}" type="parTrans" cxnId="{D18C1473-ADE6-5E4A-BAEB-D09AF0F8604A}">
      <dgm:prSet/>
      <dgm:spPr/>
      <dgm:t>
        <a:bodyPr/>
        <a:lstStyle/>
        <a:p>
          <a:endParaRPr lang="en-GB"/>
        </a:p>
      </dgm:t>
    </dgm:pt>
    <dgm:pt modelId="{BFAEBDE4-404D-1B42-ABB3-E63FABFEFDBB}" type="sibTrans" cxnId="{D18C1473-ADE6-5E4A-BAEB-D09AF0F8604A}">
      <dgm:prSet/>
      <dgm:spPr/>
      <dgm:t>
        <a:bodyPr/>
        <a:lstStyle/>
        <a:p>
          <a:endParaRPr lang="en-GB"/>
        </a:p>
      </dgm:t>
    </dgm:pt>
    <dgm:pt modelId="{8433A134-3C4F-7647-BD4B-AF2F9369E89C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/>
            <a:t>10% Christians</a:t>
          </a:r>
        </a:p>
        <a:p>
          <a:pPr>
            <a:buFont typeface="+mj-lt"/>
            <a:buAutoNum type="arabicPeriod"/>
          </a:pPr>
          <a:r>
            <a:rPr lang="en-GB" b="1"/>
            <a:t>10000 Churches</a:t>
          </a:r>
        </a:p>
      </dgm:t>
    </dgm:pt>
    <dgm:pt modelId="{32E7B052-A252-434F-BBF7-309694B4B957}" type="parTrans" cxnId="{12EAD973-3DFC-474E-B736-97467685B3D1}">
      <dgm:prSet/>
      <dgm:spPr/>
      <dgm:t>
        <a:bodyPr/>
        <a:lstStyle/>
        <a:p>
          <a:endParaRPr lang="en-GB"/>
        </a:p>
      </dgm:t>
    </dgm:pt>
    <dgm:pt modelId="{0F26AC06-985F-C741-9072-F1008A38774E}" type="sibTrans" cxnId="{12EAD973-3DFC-474E-B736-97467685B3D1}">
      <dgm:prSet/>
      <dgm:spPr/>
      <dgm:t>
        <a:bodyPr/>
        <a:lstStyle/>
        <a:p>
          <a:endParaRPr lang="en-GB"/>
        </a:p>
      </dgm:t>
    </dgm:pt>
    <dgm:pt modelId="{A4E88983-469D-9445-A210-9C89AB7F431B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dirty="0"/>
            <a:t>Empowering Kingdom Businesses</a:t>
          </a:r>
        </a:p>
      </dgm:t>
    </dgm:pt>
    <dgm:pt modelId="{5BDBAB05-C55A-4F4C-B08C-777DB24CF270}" type="parTrans" cxnId="{6F450851-EFF2-3F4A-BFFD-0B6EA18364BF}">
      <dgm:prSet/>
      <dgm:spPr/>
    </dgm:pt>
    <dgm:pt modelId="{8A5491DA-DFDD-974E-8135-2AB4B8FE3B3C}" type="sibTrans" cxnId="{6F450851-EFF2-3F4A-BFFD-0B6EA18364BF}">
      <dgm:prSet/>
      <dgm:spPr/>
    </dgm:pt>
    <dgm:pt modelId="{99F0F8DB-9614-2E43-A362-AD0E5213745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dirty="0"/>
            <a:t>Uplifting the Poor</a:t>
          </a:r>
        </a:p>
      </dgm:t>
    </dgm:pt>
    <dgm:pt modelId="{AEE3F0B2-9993-8645-9F6B-E82487420267}" type="parTrans" cxnId="{0ADDC840-2FE9-4B4A-B6D6-4FDFD3154CF0}">
      <dgm:prSet/>
      <dgm:spPr/>
    </dgm:pt>
    <dgm:pt modelId="{95D70D1F-DB82-EA4E-8690-B5A8BB84D712}" type="sibTrans" cxnId="{0ADDC840-2FE9-4B4A-B6D6-4FDFD3154CF0}">
      <dgm:prSet/>
      <dgm:spPr/>
    </dgm:pt>
    <dgm:pt modelId="{E5FE4018-D6D9-8940-9B81-F20ACE3B4012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dirty="0"/>
            <a:t>Unleash the now generation</a:t>
          </a:r>
        </a:p>
      </dgm:t>
    </dgm:pt>
    <dgm:pt modelId="{38D9F47E-AFAC-214E-97E2-F01FC73A0F10}" type="parTrans" cxnId="{E725D5ED-C01B-154E-A148-278F78C17512}">
      <dgm:prSet/>
      <dgm:spPr/>
    </dgm:pt>
    <dgm:pt modelId="{FA26229E-5B8B-E644-9619-024E96A045D4}" type="sibTrans" cxnId="{E725D5ED-C01B-154E-A148-278F78C17512}">
      <dgm:prSet/>
      <dgm:spPr/>
    </dgm:pt>
    <dgm:pt modelId="{5C49C59F-BC9F-634F-A036-9AFBF85DC5D3}" type="pres">
      <dgm:prSet presAssocID="{FBB23E52-B753-8D46-8D40-6A41071D4D10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E2C4561-E79D-5E4A-8C74-FD9D31660318}" type="pres">
      <dgm:prSet presAssocID="{D70F01B1-024B-3546-9CE9-D92813CFEC6E}" presName="chaos" presStyleCnt="0"/>
      <dgm:spPr/>
    </dgm:pt>
    <dgm:pt modelId="{BE4D6CAD-3ADC-434E-8562-FC93BE06F029}" type="pres">
      <dgm:prSet presAssocID="{D70F01B1-024B-3546-9CE9-D92813CFEC6E}" presName="parTx1" presStyleLbl="revTx" presStyleIdx="0" presStyleCnt="7"/>
      <dgm:spPr/>
      <dgm:t>
        <a:bodyPr/>
        <a:lstStyle/>
        <a:p>
          <a:endParaRPr lang="en-US"/>
        </a:p>
      </dgm:t>
    </dgm:pt>
    <dgm:pt modelId="{1F884E7F-3220-404E-A776-A64769A5C3CC}" type="pres">
      <dgm:prSet presAssocID="{D70F01B1-024B-3546-9CE9-D92813CFEC6E}" presName="desTx1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D157B5-6231-A843-A46A-3E1A14502D53}" type="pres">
      <dgm:prSet presAssocID="{D70F01B1-024B-3546-9CE9-D92813CFEC6E}" presName="c1" presStyleLbl="node1" presStyleIdx="0" presStyleCnt="19"/>
      <dgm:spPr>
        <a:solidFill>
          <a:srgbClr val="E55955"/>
        </a:solidFill>
      </dgm:spPr>
    </dgm:pt>
    <dgm:pt modelId="{5BE03519-4711-E241-A0DD-6DDACEB87648}" type="pres">
      <dgm:prSet presAssocID="{D70F01B1-024B-3546-9CE9-D92813CFEC6E}" presName="c2" presStyleLbl="node1" presStyleIdx="1" presStyleCnt="19"/>
      <dgm:spPr>
        <a:solidFill>
          <a:srgbClr val="E55955"/>
        </a:solidFill>
      </dgm:spPr>
    </dgm:pt>
    <dgm:pt modelId="{0E440E31-D95B-DE43-9D43-2B7C88C1E05B}" type="pres">
      <dgm:prSet presAssocID="{D70F01B1-024B-3546-9CE9-D92813CFEC6E}" presName="c3" presStyleLbl="node1" presStyleIdx="2" presStyleCnt="19"/>
      <dgm:spPr>
        <a:solidFill>
          <a:srgbClr val="E55955"/>
        </a:solidFill>
      </dgm:spPr>
    </dgm:pt>
    <dgm:pt modelId="{2E1B1EA1-187E-DA48-9B8C-C106507E4896}" type="pres">
      <dgm:prSet presAssocID="{D70F01B1-024B-3546-9CE9-D92813CFEC6E}" presName="c4" presStyleLbl="node1" presStyleIdx="3" presStyleCnt="19"/>
      <dgm:spPr>
        <a:solidFill>
          <a:srgbClr val="E55955"/>
        </a:solidFill>
      </dgm:spPr>
    </dgm:pt>
    <dgm:pt modelId="{87B983A6-335D-9942-AD40-34FB5989CA67}" type="pres">
      <dgm:prSet presAssocID="{D70F01B1-024B-3546-9CE9-D92813CFEC6E}" presName="c5" presStyleLbl="node1" presStyleIdx="4" presStyleCnt="19"/>
      <dgm:spPr>
        <a:solidFill>
          <a:srgbClr val="E55955"/>
        </a:solidFill>
      </dgm:spPr>
    </dgm:pt>
    <dgm:pt modelId="{3222F77F-7172-824A-B089-99B6ECF4FA12}" type="pres">
      <dgm:prSet presAssocID="{D70F01B1-024B-3546-9CE9-D92813CFEC6E}" presName="c6" presStyleLbl="node1" presStyleIdx="5" presStyleCnt="19"/>
      <dgm:spPr>
        <a:solidFill>
          <a:srgbClr val="E55955"/>
        </a:solidFill>
      </dgm:spPr>
    </dgm:pt>
    <dgm:pt modelId="{74866058-19B5-1D44-982E-5DFD21DB1369}" type="pres">
      <dgm:prSet presAssocID="{D70F01B1-024B-3546-9CE9-D92813CFEC6E}" presName="c7" presStyleLbl="node1" presStyleIdx="6" presStyleCnt="19"/>
      <dgm:spPr>
        <a:solidFill>
          <a:srgbClr val="E55955"/>
        </a:solidFill>
      </dgm:spPr>
    </dgm:pt>
    <dgm:pt modelId="{2228FB12-B59D-3344-AF0B-B76CFE2CE002}" type="pres">
      <dgm:prSet presAssocID="{D70F01B1-024B-3546-9CE9-D92813CFEC6E}" presName="c8" presStyleLbl="node1" presStyleIdx="7" presStyleCnt="19"/>
      <dgm:spPr>
        <a:solidFill>
          <a:srgbClr val="E55955"/>
        </a:solidFill>
      </dgm:spPr>
    </dgm:pt>
    <dgm:pt modelId="{980FF529-D30A-5142-A88E-D9DC0309899B}" type="pres">
      <dgm:prSet presAssocID="{D70F01B1-024B-3546-9CE9-D92813CFEC6E}" presName="c9" presStyleLbl="node1" presStyleIdx="8" presStyleCnt="19"/>
      <dgm:spPr>
        <a:solidFill>
          <a:srgbClr val="E55955"/>
        </a:solidFill>
      </dgm:spPr>
    </dgm:pt>
    <dgm:pt modelId="{A863FF7E-2911-A348-8563-D1AA82441DED}" type="pres">
      <dgm:prSet presAssocID="{D70F01B1-024B-3546-9CE9-D92813CFEC6E}" presName="c10" presStyleLbl="node1" presStyleIdx="9" presStyleCnt="19"/>
      <dgm:spPr>
        <a:solidFill>
          <a:srgbClr val="E55955"/>
        </a:solidFill>
      </dgm:spPr>
    </dgm:pt>
    <dgm:pt modelId="{3231A7DB-0618-0E4B-BAF1-30E034E1B8C6}" type="pres">
      <dgm:prSet presAssocID="{D70F01B1-024B-3546-9CE9-D92813CFEC6E}" presName="c11" presStyleLbl="node1" presStyleIdx="10" presStyleCnt="19"/>
      <dgm:spPr>
        <a:solidFill>
          <a:srgbClr val="E55955"/>
        </a:solidFill>
      </dgm:spPr>
    </dgm:pt>
    <dgm:pt modelId="{6261D70B-98DC-A344-A1B1-F1F4E9E6FBB6}" type="pres">
      <dgm:prSet presAssocID="{D70F01B1-024B-3546-9CE9-D92813CFEC6E}" presName="c12" presStyleLbl="node1" presStyleIdx="11" presStyleCnt="19"/>
      <dgm:spPr>
        <a:solidFill>
          <a:srgbClr val="E55955"/>
        </a:solidFill>
      </dgm:spPr>
    </dgm:pt>
    <dgm:pt modelId="{7549E5C4-7D13-8544-A3D6-0F0738E9E0E3}" type="pres">
      <dgm:prSet presAssocID="{D70F01B1-024B-3546-9CE9-D92813CFEC6E}" presName="c13" presStyleLbl="node1" presStyleIdx="12" presStyleCnt="19"/>
      <dgm:spPr>
        <a:solidFill>
          <a:srgbClr val="E55955"/>
        </a:solidFill>
      </dgm:spPr>
    </dgm:pt>
    <dgm:pt modelId="{D54396C1-F975-824F-8565-A34F08053D9A}" type="pres">
      <dgm:prSet presAssocID="{D70F01B1-024B-3546-9CE9-D92813CFEC6E}" presName="c14" presStyleLbl="node1" presStyleIdx="13" presStyleCnt="19"/>
      <dgm:spPr>
        <a:solidFill>
          <a:srgbClr val="E55955"/>
        </a:solidFill>
      </dgm:spPr>
    </dgm:pt>
    <dgm:pt modelId="{D77974E2-A761-FD48-B18D-51DFB7878DAE}" type="pres">
      <dgm:prSet presAssocID="{D70F01B1-024B-3546-9CE9-D92813CFEC6E}" presName="c15" presStyleLbl="node1" presStyleIdx="14" presStyleCnt="19"/>
      <dgm:spPr>
        <a:solidFill>
          <a:srgbClr val="E55955"/>
        </a:solidFill>
      </dgm:spPr>
    </dgm:pt>
    <dgm:pt modelId="{DAC79985-B554-C840-A06B-345205E7B8E1}" type="pres">
      <dgm:prSet presAssocID="{D70F01B1-024B-3546-9CE9-D92813CFEC6E}" presName="c16" presStyleLbl="node1" presStyleIdx="15" presStyleCnt="19"/>
      <dgm:spPr>
        <a:solidFill>
          <a:srgbClr val="E55955"/>
        </a:solidFill>
      </dgm:spPr>
    </dgm:pt>
    <dgm:pt modelId="{2AB1981E-F768-0641-B025-C118AE355B2A}" type="pres">
      <dgm:prSet presAssocID="{D70F01B1-024B-3546-9CE9-D92813CFEC6E}" presName="c17" presStyleLbl="node1" presStyleIdx="16" presStyleCnt="19"/>
      <dgm:spPr>
        <a:solidFill>
          <a:srgbClr val="E55955"/>
        </a:solidFill>
      </dgm:spPr>
    </dgm:pt>
    <dgm:pt modelId="{0C51F0F9-DBBB-F64D-A910-7D6E190FC0C2}" type="pres">
      <dgm:prSet presAssocID="{D70F01B1-024B-3546-9CE9-D92813CFEC6E}" presName="c18" presStyleLbl="node1" presStyleIdx="17" presStyleCnt="19"/>
      <dgm:spPr>
        <a:solidFill>
          <a:srgbClr val="E55955"/>
        </a:solidFill>
      </dgm:spPr>
    </dgm:pt>
    <dgm:pt modelId="{383D2AE3-3C8F-8940-AD3A-3B81415C4DBE}" type="pres">
      <dgm:prSet presAssocID="{6396FFFB-4A59-9347-A85D-B129EFCDBE20}" presName="chevronComposite1" presStyleCnt="0"/>
      <dgm:spPr/>
    </dgm:pt>
    <dgm:pt modelId="{03C5DBB4-E38C-B14F-836F-F2D090ADE3B2}" type="pres">
      <dgm:prSet presAssocID="{6396FFFB-4A59-9347-A85D-B129EFCDBE20}" presName="chevron1" presStyleLbl="sibTrans2D1" presStyleIdx="0" presStyleCnt="3"/>
      <dgm:spPr>
        <a:solidFill>
          <a:srgbClr val="E55955"/>
        </a:solidFill>
      </dgm:spPr>
    </dgm:pt>
    <dgm:pt modelId="{9446569E-ADF5-9C4E-9FBD-33674B5C6C3A}" type="pres">
      <dgm:prSet presAssocID="{6396FFFB-4A59-9347-A85D-B129EFCDBE20}" presName="spChevron1" presStyleCnt="0"/>
      <dgm:spPr/>
    </dgm:pt>
    <dgm:pt modelId="{3B9F10CB-10E2-3948-99B4-6C6349AF530D}" type="pres">
      <dgm:prSet presAssocID="{12439684-3F25-5548-869C-6F30D98E0C25}" presName="middle" presStyleCnt="0"/>
      <dgm:spPr/>
    </dgm:pt>
    <dgm:pt modelId="{F2253C89-7C46-6744-A2A1-BAA74818AA3B}" type="pres">
      <dgm:prSet presAssocID="{12439684-3F25-5548-869C-6F30D98E0C25}" presName="parTxMid" presStyleLbl="revTx" presStyleIdx="2" presStyleCnt="7"/>
      <dgm:spPr/>
      <dgm:t>
        <a:bodyPr/>
        <a:lstStyle/>
        <a:p>
          <a:endParaRPr lang="en-US"/>
        </a:p>
      </dgm:t>
    </dgm:pt>
    <dgm:pt modelId="{BD95533A-DF64-1C4F-90E9-4E4D22A8564F}" type="pres">
      <dgm:prSet presAssocID="{12439684-3F25-5548-869C-6F30D98E0C25}" presName="desTxMid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714484-1DC9-8B4D-82E4-D4BA9C8F6302}" type="pres">
      <dgm:prSet presAssocID="{12439684-3F25-5548-869C-6F30D98E0C25}" presName="spMid" presStyleCnt="0"/>
      <dgm:spPr/>
    </dgm:pt>
    <dgm:pt modelId="{2E4FD71A-7130-E44E-9D79-2F4F84C7A01F}" type="pres">
      <dgm:prSet presAssocID="{60B72F82-74D8-DE4C-8F14-6CCCB784C77A}" presName="chevronComposite1" presStyleCnt="0"/>
      <dgm:spPr/>
    </dgm:pt>
    <dgm:pt modelId="{F0B871EC-031D-8647-BD63-3E8693EA99AB}" type="pres">
      <dgm:prSet presAssocID="{60B72F82-74D8-DE4C-8F14-6CCCB784C77A}" presName="chevron1" presStyleLbl="sibTrans2D1" presStyleIdx="1" presStyleCnt="3"/>
      <dgm:spPr>
        <a:solidFill>
          <a:srgbClr val="E55955"/>
        </a:solidFill>
      </dgm:spPr>
    </dgm:pt>
    <dgm:pt modelId="{3BE40B31-BD9B-2D4E-8D36-40364B8AA85E}" type="pres">
      <dgm:prSet presAssocID="{60B72F82-74D8-DE4C-8F14-6CCCB784C77A}" presName="spChevron1" presStyleCnt="0"/>
      <dgm:spPr/>
    </dgm:pt>
    <dgm:pt modelId="{1C230030-3EE4-CB44-A15D-DA78B746D7A2}" type="pres">
      <dgm:prSet presAssocID="{1FA58DA7-C32A-CC4C-B62A-3ECF8E376FA3}" presName="middle" presStyleCnt="0"/>
      <dgm:spPr/>
    </dgm:pt>
    <dgm:pt modelId="{AF9CAE2B-0A4A-BA49-B350-982BA8EF1EDF}" type="pres">
      <dgm:prSet presAssocID="{1FA58DA7-C32A-CC4C-B62A-3ECF8E376FA3}" presName="parTxMid" presStyleLbl="revTx" presStyleIdx="4" presStyleCnt="7"/>
      <dgm:spPr/>
      <dgm:t>
        <a:bodyPr/>
        <a:lstStyle/>
        <a:p>
          <a:endParaRPr lang="en-US"/>
        </a:p>
      </dgm:t>
    </dgm:pt>
    <dgm:pt modelId="{312315EC-5326-064F-9EFB-89F118D45D8D}" type="pres">
      <dgm:prSet presAssocID="{1FA58DA7-C32A-CC4C-B62A-3ECF8E376FA3}" presName="desTxMid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4BD11B-443F-8546-8ABB-DD1805972E4A}" type="pres">
      <dgm:prSet presAssocID="{1FA58DA7-C32A-CC4C-B62A-3ECF8E376FA3}" presName="spMid" presStyleCnt="0"/>
      <dgm:spPr/>
    </dgm:pt>
    <dgm:pt modelId="{921BB26A-011F-A049-B488-094D2D1B1950}" type="pres">
      <dgm:prSet presAssocID="{3E112E94-FD38-F94F-9D1D-3ABA80F2E998}" presName="chevronComposite1" presStyleCnt="0"/>
      <dgm:spPr/>
    </dgm:pt>
    <dgm:pt modelId="{6635FD85-4C6A-3B44-82A4-9D7B15644BA7}" type="pres">
      <dgm:prSet presAssocID="{3E112E94-FD38-F94F-9D1D-3ABA80F2E998}" presName="chevron1" presStyleLbl="sibTrans2D1" presStyleIdx="2" presStyleCnt="3"/>
      <dgm:spPr>
        <a:solidFill>
          <a:srgbClr val="E55955"/>
        </a:solidFill>
      </dgm:spPr>
    </dgm:pt>
    <dgm:pt modelId="{57AEA893-53D0-354A-AE26-DDC6D7CC083B}" type="pres">
      <dgm:prSet presAssocID="{3E112E94-FD38-F94F-9D1D-3ABA80F2E998}" presName="spChevron1" presStyleCnt="0"/>
      <dgm:spPr/>
    </dgm:pt>
    <dgm:pt modelId="{94B4F1C9-C1C3-BE4E-BA16-7CB90B3A5A68}" type="pres">
      <dgm:prSet presAssocID="{ADC96FE7-0AFA-8B41-B1AC-2B777EB683ED}" presName="last" presStyleCnt="0"/>
      <dgm:spPr/>
    </dgm:pt>
    <dgm:pt modelId="{24AE908E-D6F5-2042-8CCC-697A100E4934}" type="pres">
      <dgm:prSet presAssocID="{ADC96FE7-0AFA-8B41-B1AC-2B777EB683ED}" presName="circleTx" presStyleLbl="node1" presStyleIdx="18" presStyleCnt="19"/>
      <dgm:spPr/>
      <dgm:t>
        <a:bodyPr/>
        <a:lstStyle/>
        <a:p>
          <a:endParaRPr lang="en-US"/>
        </a:p>
      </dgm:t>
    </dgm:pt>
    <dgm:pt modelId="{D004DE95-10C3-D74A-8539-F6D7077A4F20}" type="pres">
      <dgm:prSet presAssocID="{ADC96FE7-0AFA-8B41-B1AC-2B777EB683ED}" presName="desTxN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8AD9DE-651C-1241-B71D-40332FDBCF55}" type="pres">
      <dgm:prSet presAssocID="{ADC96FE7-0AFA-8B41-B1AC-2B777EB683ED}" presName="spN" presStyleCnt="0"/>
      <dgm:spPr/>
    </dgm:pt>
  </dgm:ptLst>
  <dgm:cxnLst>
    <dgm:cxn modelId="{0ADDC840-2FE9-4B4A-B6D6-4FDFD3154CF0}" srcId="{1FA58DA7-C32A-CC4C-B62A-3ECF8E376FA3}" destId="{99F0F8DB-9614-2E43-A362-AD0E52137459}" srcOrd="2" destOrd="0" parTransId="{AEE3F0B2-9993-8645-9F6B-E82487420267}" sibTransId="{95D70D1F-DB82-EA4E-8690-B5A8BB84D712}"/>
    <dgm:cxn modelId="{7DB3C4F3-A53F-A34D-A3DC-C3E8BA640F5D}" type="presOf" srcId="{D70F01B1-024B-3546-9CE9-D92813CFEC6E}" destId="{BE4D6CAD-3ADC-434E-8562-FC93BE06F029}" srcOrd="0" destOrd="0" presId="urn:microsoft.com/office/officeart/2009/3/layout/RandomtoResultProcess"/>
    <dgm:cxn modelId="{0739FE3B-8704-4342-B473-6D1D10F53D6B}" srcId="{12439684-3F25-5548-869C-6F30D98E0C25}" destId="{8E51AE03-51FB-324F-A153-BBEEC3C2AEE2}" srcOrd="1" destOrd="0" parTransId="{E36D4045-89E1-934D-8103-E1433C3583D0}" sibTransId="{F4D10668-2A7A-E348-8B7D-ED961271D2AA}"/>
    <dgm:cxn modelId="{182C2920-110C-2A49-89EA-70509633A382}" srcId="{FBB23E52-B753-8D46-8D40-6A41071D4D10}" destId="{12439684-3F25-5548-869C-6F30D98E0C25}" srcOrd="1" destOrd="0" parTransId="{353BFE79-088B-EE4F-851E-4B650B10A8A9}" sibTransId="{60B72F82-74D8-DE4C-8F14-6CCCB784C77A}"/>
    <dgm:cxn modelId="{765AB827-417D-D849-B265-3EFF2D8DBA24}" type="presOf" srcId="{FBB23E52-B753-8D46-8D40-6A41071D4D10}" destId="{5C49C59F-BC9F-634F-A036-9AFBF85DC5D3}" srcOrd="0" destOrd="0" presId="urn:microsoft.com/office/officeart/2009/3/layout/RandomtoResultProcess"/>
    <dgm:cxn modelId="{49F302AA-7DC8-3C4A-B6BE-1CECB5B6D5A7}" type="presOf" srcId="{8433A134-3C4F-7647-BD4B-AF2F9369E89C}" destId="{D004DE95-10C3-D74A-8539-F6D7077A4F20}" srcOrd="0" destOrd="0" presId="urn:microsoft.com/office/officeart/2009/3/layout/RandomtoResultProcess"/>
    <dgm:cxn modelId="{D40202F3-9379-BF4A-A61D-B72801A3192E}" srcId="{D70F01B1-024B-3546-9CE9-D92813CFEC6E}" destId="{0A066252-FEE4-894A-B92F-73A4BB307100}" srcOrd="1" destOrd="0" parTransId="{3F902A48-DC8E-0F42-A474-CE6C738715F7}" sibTransId="{DC620B49-BBDF-0A4C-B22A-E2AA3A0A0016}"/>
    <dgm:cxn modelId="{F9069CB9-BC3D-B84B-9F5E-F00A4EA2F86A}" srcId="{FBB23E52-B753-8D46-8D40-6A41071D4D10}" destId="{1FA58DA7-C32A-CC4C-B62A-3ECF8E376FA3}" srcOrd="2" destOrd="0" parTransId="{783DD681-5891-E147-B2D0-CE61FE0FED49}" sibTransId="{3E112E94-FD38-F94F-9D1D-3ABA80F2E998}"/>
    <dgm:cxn modelId="{B6957C3F-9C56-8A4D-A587-76265B71CF8F}" type="presOf" srcId="{8E51AE03-51FB-324F-A153-BBEEC3C2AEE2}" destId="{BD95533A-DF64-1C4F-90E9-4E4D22A8564F}" srcOrd="0" destOrd="1" presId="urn:microsoft.com/office/officeart/2009/3/layout/RandomtoResultProcess"/>
    <dgm:cxn modelId="{8595B16C-C33E-6941-928D-F3C7F9AF3602}" srcId="{D70F01B1-024B-3546-9CE9-D92813CFEC6E}" destId="{5F1B7B82-68D5-3044-9EBF-493E27C03B69}" srcOrd="2" destOrd="0" parTransId="{345AC17C-8B66-A940-B0DD-C35F77FE53F6}" sibTransId="{E4C8D9CD-2B77-6B44-9F05-DF1272ECF806}"/>
    <dgm:cxn modelId="{DDBDF053-BBC4-0A44-AEDA-6537E375EC21}" srcId="{D70F01B1-024B-3546-9CE9-D92813CFEC6E}" destId="{4AC267ED-0F64-E742-8C92-A00C14BE3804}" srcOrd="0" destOrd="0" parTransId="{841C7223-146B-B74F-8E03-F538732D84C8}" sibTransId="{CACDFD56-CEB8-474D-B6FB-C0DCCB4DE045}"/>
    <dgm:cxn modelId="{7A7339D6-531E-F344-A874-7020F341375C}" type="presOf" srcId="{85D81706-9432-C348-BF89-FB05C5C89302}" destId="{312315EC-5326-064F-9EFB-89F118D45D8D}" srcOrd="0" destOrd="0" presId="urn:microsoft.com/office/officeart/2009/3/layout/RandomtoResultProcess"/>
    <dgm:cxn modelId="{E725D5ED-C01B-154E-A148-278F78C17512}" srcId="{1FA58DA7-C32A-CC4C-B62A-3ECF8E376FA3}" destId="{E5FE4018-D6D9-8940-9B81-F20ACE3B4012}" srcOrd="3" destOrd="0" parTransId="{38D9F47E-AFAC-214E-97E2-F01FC73A0F10}" sibTransId="{FA26229E-5B8B-E644-9619-024E96A045D4}"/>
    <dgm:cxn modelId="{C0055292-DD21-7F45-8C8A-3B4BFF802456}" type="presOf" srcId="{5F1B7B82-68D5-3044-9EBF-493E27C03B69}" destId="{1F884E7F-3220-404E-A776-A64769A5C3CC}" srcOrd="0" destOrd="2" presId="urn:microsoft.com/office/officeart/2009/3/layout/RandomtoResultProcess"/>
    <dgm:cxn modelId="{E995E2C5-40CF-2340-AE32-5DC6060CBEE2}" type="presOf" srcId="{1FA58DA7-C32A-CC4C-B62A-3ECF8E376FA3}" destId="{AF9CAE2B-0A4A-BA49-B350-982BA8EF1EDF}" srcOrd="0" destOrd="0" presId="urn:microsoft.com/office/officeart/2009/3/layout/RandomtoResultProcess"/>
    <dgm:cxn modelId="{B3DE0C48-9FA1-444B-A410-DE90BCF4CBB9}" srcId="{FBB23E52-B753-8D46-8D40-6A41071D4D10}" destId="{D70F01B1-024B-3546-9CE9-D92813CFEC6E}" srcOrd="0" destOrd="0" parTransId="{0953EE14-6FFA-D644-919A-809EF9A65D95}" sibTransId="{6396FFFB-4A59-9347-A85D-B129EFCDBE20}"/>
    <dgm:cxn modelId="{6F450851-EFF2-3F4A-BFFD-0B6EA18364BF}" srcId="{1FA58DA7-C32A-CC4C-B62A-3ECF8E376FA3}" destId="{A4E88983-469D-9445-A210-9C89AB7F431B}" srcOrd="1" destOrd="0" parTransId="{5BDBAB05-C55A-4F4C-B08C-777DB24CF270}" sibTransId="{8A5491DA-DFDD-974E-8135-2AB4B8FE3B3C}"/>
    <dgm:cxn modelId="{78D5B0B1-2876-E74C-A752-A836BE3482D3}" type="presOf" srcId="{EBC8C4B2-3C74-2C47-AF9A-735E3CB54ED7}" destId="{BD95533A-DF64-1C4F-90E9-4E4D22A8564F}" srcOrd="0" destOrd="3" presId="urn:microsoft.com/office/officeart/2009/3/layout/RandomtoResultProcess"/>
    <dgm:cxn modelId="{B89CF438-1225-E74E-93F4-575141FA4CCF}" type="presOf" srcId="{99F0F8DB-9614-2E43-A362-AD0E52137459}" destId="{312315EC-5326-064F-9EFB-89F118D45D8D}" srcOrd="0" destOrd="2" presId="urn:microsoft.com/office/officeart/2009/3/layout/RandomtoResultProcess"/>
    <dgm:cxn modelId="{86B2D002-25E8-BD46-B537-0AB80CD12F2A}" srcId="{12439684-3F25-5548-869C-6F30D98E0C25}" destId="{66E37375-6A8F-8C40-883D-ACC50EE49E17}" srcOrd="0" destOrd="0" parTransId="{CB2EF81E-D674-DE49-A671-94D09EF826FA}" sibTransId="{57227739-DBF0-DE4D-9DBA-6388515CF4C4}"/>
    <dgm:cxn modelId="{71AEB958-8C43-944B-8CC4-D6ABC3F899F8}" type="presOf" srcId="{ADC96FE7-0AFA-8B41-B1AC-2B777EB683ED}" destId="{24AE908E-D6F5-2042-8CCC-697A100E4934}" srcOrd="0" destOrd="0" presId="urn:microsoft.com/office/officeart/2009/3/layout/RandomtoResultProcess"/>
    <dgm:cxn modelId="{64FA1C66-5A4B-B84E-84A0-65A36C3DF873}" type="presOf" srcId="{A4E88983-469D-9445-A210-9C89AB7F431B}" destId="{312315EC-5326-064F-9EFB-89F118D45D8D}" srcOrd="0" destOrd="1" presId="urn:microsoft.com/office/officeart/2009/3/layout/RandomtoResultProcess"/>
    <dgm:cxn modelId="{FEC724D7-06A3-9943-8503-6FE9D167C27E}" srcId="{12439684-3F25-5548-869C-6F30D98E0C25}" destId="{54B1AB94-531C-9046-93CF-355421C06A98}" srcOrd="2" destOrd="0" parTransId="{3DE86577-F03D-F043-8C9F-0D9FD34BC838}" sibTransId="{4ACD7965-07F8-5242-BCE6-64A0DF2331C4}"/>
    <dgm:cxn modelId="{12EAD973-3DFC-474E-B736-97467685B3D1}" srcId="{ADC96FE7-0AFA-8B41-B1AC-2B777EB683ED}" destId="{8433A134-3C4F-7647-BD4B-AF2F9369E89C}" srcOrd="0" destOrd="0" parTransId="{32E7B052-A252-434F-BBF7-309694B4B957}" sibTransId="{0F26AC06-985F-C741-9072-F1008A38774E}"/>
    <dgm:cxn modelId="{8D5C1605-7A59-A841-8212-15598B6ED5DA}" type="presOf" srcId="{E5FE4018-D6D9-8940-9B81-F20ACE3B4012}" destId="{312315EC-5326-064F-9EFB-89F118D45D8D}" srcOrd="0" destOrd="3" presId="urn:microsoft.com/office/officeart/2009/3/layout/RandomtoResultProcess"/>
    <dgm:cxn modelId="{91A9EE06-E87F-724B-AD63-0510C82E3002}" type="presOf" srcId="{12439684-3F25-5548-869C-6F30D98E0C25}" destId="{F2253C89-7C46-6744-A2A1-BAA74818AA3B}" srcOrd="0" destOrd="0" presId="urn:microsoft.com/office/officeart/2009/3/layout/RandomtoResultProcess"/>
    <dgm:cxn modelId="{00F8D5BE-83B9-2645-988D-AB5B976166D8}" type="presOf" srcId="{0A066252-FEE4-894A-B92F-73A4BB307100}" destId="{1F884E7F-3220-404E-A776-A64769A5C3CC}" srcOrd="0" destOrd="1" presId="urn:microsoft.com/office/officeart/2009/3/layout/RandomtoResultProcess"/>
    <dgm:cxn modelId="{DD3955F9-5353-8749-8078-5C4C5959D5FB}" type="presOf" srcId="{54B1AB94-531C-9046-93CF-355421C06A98}" destId="{BD95533A-DF64-1C4F-90E9-4E4D22A8564F}" srcOrd="0" destOrd="2" presId="urn:microsoft.com/office/officeart/2009/3/layout/RandomtoResultProcess"/>
    <dgm:cxn modelId="{1B4174DE-4ACA-9E4C-B00F-C1F5B7434E80}" srcId="{1FA58DA7-C32A-CC4C-B62A-3ECF8E376FA3}" destId="{85D81706-9432-C348-BF89-FB05C5C89302}" srcOrd="0" destOrd="0" parTransId="{3AB51226-F769-4B4E-87CE-5277B29EAB86}" sibTransId="{7739D3FD-F343-2F40-9161-6166D64DA151}"/>
    <dgm:cxn modelId="{46DBC15F-612B-9640-9ACB-DEE8E8A1A053}" type="presOf" srcId="{4AC267ED-0F64-E742-8C92-A00C14BE3804}" destId="{1F884E7F-3220-404E-A776-A64769A5C3CC}" srcOrd="0" destOrd="0" presId="urn:microsoft.com/office/officeart/2009/3/layout/RandomtoResultProcess"/>
    <dgm:cxn modelId="{E6A31993-99B2-6444-9993-195E03EB7B50}" type="presOf" srcId="{66E37375-6A8F-8C40-883D-ACC50EE49E17}" destId="{BD95533A-DF64-1C4F-90E9-4E4D22A8564F}" srcOrd="0" destOrd="0" presId="urn:microsoft.com/office/officeart/2009/3/layout/RandomtoResultProcess"/>
    <dgm:cxn modelId="{D18C1473-ADE6-5E4A-BAEB-D09AF0F8604A}" srcId="{FBB23E52-B753-8D46-8D40-6A41071D4D10}" destId="{ADC96FE7-0AFA-8B41-B1AC-2B777EB683ED}" srcOrd="3" destOrd="0" parTransId="{F85DA939-7D85-C64C-AEB0-6DC981748935}" sibTransId="{BFAEBDE4-404D-1B42-ABB3-E63FABFEFDBB}"/>
    <dgm:cxn modelId="{47625C31-9FE3-7C45-BF34-7DE0EF00D9DF}" srcId="{12439684-3F25-5548-869C-6F30D98E0C25}" destId="{EBC8C4B2-3C74-2C47-AF9A-735E3CB54ED7}" srcOrd="3" destOrd="0" parTransId="{691F46EB-9661-4A46-9E21-459BFC51AFEF}" sibTransId="{74BB11A2-B8B0-C748-BF86-EC8520499D18}"/>
    <dgm:cxn modelId="{98D3F0C6-3DC5-6F41-93B2-34E2ACBF54D0}" type="presParOf" srcId="{5C49C59F-BC9F-634F-A036-9AFBF85DC5D3}" destId="{6E2C4561-E79D-5E4A-8C74-FD9D31660318}" srcOrd="0" destOrd="0" presId="urn:microsoft.com/office/officeart/2009/3/layout/RandomtoResultProcess"/>
    <dgm:cxn modelId="{CDE314A2-58B0-9D49-8532-70060DCCE77A}" type="presParOf" srcId="{6E2C4561-E79D-5E4A-8C74-FD9D31660318}" destId="{BE4D6CAD-3ADC-434E-8562-FC93BE06F029}" srcOrd="0" destOrd="0" presId="urn:microsoft.com/office/officeart/2009/3/layout/RandomtoResultProcess"/>
    <dgm:cxn modelId="{E876F4B1-3515-7742-8CD6-1EADE6D9084C}" type="presParOf" srcId="{6E2C4561-E79D-5E4A-8C74-FD9D31660318}" destId="{1F884E7F-3220-404E-A776-A64769A5C3CC}" srcOrd="1" destOrd="0" presId="urn:microsoft.com/office/officeart/2009/3/layout/RandomtoResultProcess"/>
    <dgm:cxn modelId="{AD5744F4-2FEA-9C4F-8B84-376523985955}" type="presParOf" srcId="{6E2C4561-E79D-5E4A-8C74-FD9D31660318}" destId="{8FD157B5-6231-A843-A46A-3E1A14502D53}" srcOrd="2" destOrd="0" presId="urn:microsoft.com/office/officeart/2009/3/layout/RandomtoResultProcess"/>
    <dgm:cxn modelId="{95DD5D62-477E-4347-9F0A-6FB7507B3817}" type="presParOf" srcId="{6E2C4561-E79D-5E4A-8C74-FD9D31660318}" destId="{5BE03519-4711-E241-A0DD-6DDACEB87648}" srcOrd="3" destOrd="0" presId="urn:microsoft.com/office/officeart/2009/3/layout/RandomtoResultProcess"/>
    <dgm:cxn modelId="{130E4F3E-D5C9-4A4B-8809-B7FC62323E79}" type="presParOf" srcId="{6E2C4561-E79D-5E4A-8C74-FD9D31660318}" destId="{0E440E31-D95B-DE43-9D43-2B7C88C1E05B}" srcOrd="4" destOrd="0" presId="urn:microsoft.com/office/officeart/2009/3/layout/RandomtoResultProcess"/>
    <dgm:cxn modelId="{442B30B9-0A53-064D-B845-0828357FFB42}" type="presParOf" srcId="{6E2C4561-E79D-5E4A-8C74-FD9D31660318}" destId="{2E1B1EA1-187E-DA48-9B8C-C106507E4896}" srcOrd="5" destOrd="0" presId="urn:microsoft.com/office/officeart/2009/3/layout/RandomtoResultProcess"/>
    <dgm:cxn modelId="{BCCB5D2E-B6F8-494C-91FE-5EE6A84B3600}" type="presParOf" srcId="{6E2C4561-E79D-5E4A-8C74-FD9D31660318}" destId="{87B983A6-335D-9942-AD40-34FB5989CA67}" srcOrd="6" destOrd="0" presId="urn:microsoft.com/office/officeart/2009/3/layout/RandomtoResultProcess"/>
    <dgm:cxn modelId="{D7A176AC-CBEF-604D-9E33-3F4C15BCD00A}" type="presParOf" srcId="{6E2C4561-E79D-5E4A-8C74-FD9D31660318}" destId="{3222F77F-7172-824A-B089-99B6ECF4FA12}" srcOrd="7" destOrd="0" presId="urn:microsoft.com/office/officeart/2009/3/layout/RandomtoResultProcess"/>
    <dgm:cxn modelId="{62B5A40C-F8D7-B04E-BD82-A8D4C771ED55}" type="presParOf" srcId="{6E2C4561-E79D-5E4A-8C74-FD9D31660318}" destId="{74866058-19B5-1D44-982E-5DFD21DB1369}" srcOrd="8" destOrd="0" presId="urn:microsoft.com/office/officeart/2009/3/layout/RandomtoResultProcess"/>
    <dgm:cxn modelId="{04532278-C855-DF41-9A2D-91F2EC64876E}" type="presParOf" srcId="{6E2C4561-E79D-5E4A-8C74-FD9D31660318}" destId="{2228FB12-B59D-3344-AF0B-B76CFE2CE002}" srcOrd="9" destOrd="0" presId="urn:microsoft.com/office/officeart/2009/3/layout/RandomtoResultProcess"/>
    <dgm:cxn modelId="{E802A373-933F-DB4D-BED8-B36C2CE6A17F}" type="presParOf" srcId="{6E2C4561-E79D-5E4A-8C74-FD9D31660318}" destId="{980FF529-D30A-5142-A88E-D9DC0309899B}" srcOrd="10" destOrd="0" presId="urn:microsoft.com/office/officeart/2009/3/layout/RandomtoResultProcess"/>
    <dgm:cxn modelId="{90B7DD95-FA0D-1A45-8745-71A53CD19644}" type="presParOf" srcId="{6E2C4561-E79D-5E4A-8C74-FD9D31660318}" destId="{A863FF7E-2911-A348-8563-D1AA82441DED}" srcOrd="11" destOrd="0" presId="urn:microsoft.com/office/officeart/2009/3/layout/RandomtoResultProcess"/>
    <dgm:cxn modelId="{55F2AB59-4D38-AD48-9208-DC9EB102C151}" type="presParOf" srcId="{6E2C4561-E79D-5E4A-8C74-FD9D31660318}" destId="{3231A7DB-0618-0E4B-BAF1-30E034E1B8C6}" srcOrd="12" destOrd="0" presId="urn:microsoft.com/office/officeart/2009/3/layout/RandomtoResultProcess"/>
    <dgm:cxn modelId="{A904BCE3-35DC-484D-B30A-BD0A41188DAC}" type="presParOf" srcId="{6E2C4561-E79D-5E4A-8C74-FD9D31660318}" destId="{6261D70B-98DC-A344-A1B1-F1F4E9E6FBB6}" srcOrd="13" destOrd="0" presId="urn:microsoft.com/office/officeart/2009/3/layout/RandomtoResultProcess"/>
    <dgm:cxn modelId="{B7BEFE74-5B31-5342-9167-29D5C890B9DA}" type="presParOf" srcId="{6E2C4561-E79D-5E4A-8C74-FD9D31660318}" destId="{7549E5C4-7D13-8544-A3D6-0F0738E9E0E3}" srcOrd="14" destOrd="0" presId="urn:microsoft.com/office/officeart/2009/3/layout/RandomtoResultProcess"/>
    <dgm:cxn modelId="{D2FB9552-42FC-E54F-A94C-21DBD4D69D33}" type="presParOf" srcId="{6E2C4561-E79D-5E4A-8C74-FD9D31660318}" destId="{D54396C1-F975-824F-8565-A34F08053D9A}" srcOrd="15" destOrd="0" presId="urn:microsoft.com/office/officeart/2009/3/layout/RandomtoResultProcess"/>
    <dgm:cxn modelId="{00A642EE-EBD9-E348-82DB-990749CE4422}" type="presParOf" srcId="{6E2C4561-E79D-5E4A-8C74-FD9D31660318}" destId="{D77974E2-A761-FD48-B18D-51DFB7878DAE}" srcOrd="16" destOrd="0" presId="urn:microsoft.com/office/officeart/2009/3/layout/RandomtoResultProcess"/>
    <dgm:cxn modelId="{52920CDC-BA18-7B4C-B31E-D9C59243D30A}" type="presParOf" srcId="{6E2C4561-E79D-5E4A-8C74-FD9D31660318}" destId="{DAC79985-B554-C840-A06B-345205E7B8E1}" srcOrd="17" destOrd="0" presId="urn:microsoft.com/office/officeart/2009/3/layout/RandomtoResultProcess"/>
    <dgm:cxn modelId="{77D2A4F3-150E-AC4F-87C7-900D7A1BEB85}" type="presParOf" srcId="{6E2C4561-E79D-5E4A-8C74-FD9D31660318}" destId="{2AB1981E-F768-0641-B025-C118AE355B2A}" srcOrd="18" destOrd="0" presId="urn:microsoft.com/office/officeart/2009/3/layout/RandomtoResultProcess"/>
    <dgm:cxn modelId="{B1AA490B-CBE4-8841-B283-F8D2F8771F8B}" type="presParOf" srcId="{6E2C4561-E79D-5E4A-8C74-FD9D31660318}" destId="{0C51F0F9-DBBB-F64D-A910-7D6E190FC0C2}" srcOrd="19" destOrd="0" presId="urn:microsoft.com/office/officeart/2009/3/layout/RandomtoResultProcess"/>
    <dgm:cxn modelId="{7F08A487-A776-F942-8C10-8DDDB8FFE7C3}" type="presParOf" srcId="{5C49C59F-BC9F-634F-A036-9AFBF85DC5D3}" destId="{383D2AE3-3C8F-8940-AD3A-3B81415C4DBE}" srcOrd="1" destOrd="0" presId="urn:microsoft.com/office/officeart/2009/3/layout/RandomtoResultProcess"/>
    <dgm:cxn modelId="{8876F2E7-D2BC-BA44-B446-74701011DD0D}" type="presParOf" srcId="{383D2AE3-3C8F-8940-AD3A-3B81415C4DBE}" destId="{03C5DBB4-E38C-B14F-836F-F2D090ADE3B2}" srcOrd="0" destOrd="0" presId="urn:microsoft.com/office/officeart/2009/3/layout/RandomtoResultProcess"/>
    <dgm:cxn modelId="{147C7C9D-CD79-8441-8E2B-CBBE29B116DB}" type="presParOf" srcId="{383D2AE3-3C8F-8940-AD3A-3B81415C4DBE}" destId="{9446569E-ADF5-9C4E-9FBD-33674B5C6C3A}" srcOrd="1" destOrd="0" presId="urn:microsoft.com/office/officeart/2009/3/layout/RandomtoResultProcess"/>
    <dgm:cxn modelId="{8053A19C-DB7C-4F46-89AF-8167B18CFFE2}" type="presParOf" srcId="{5C49C59F-BC9F-634F-A036-9AFBF85DC5D3}" destId="{3B9F10CB-10E2-3948-99B4-6C6349AF530D}" srcOrd="2" destOrd="0" presId="urn:microsoft.com/office/officeart/2009/3/layout/RandomtoResultProcess"/>
    <dgm:cxn modelId="{9EC0C7E2-8A87-F846-BC13-10B190EE54D6}" type="presParOf" srcId="{3B9F10CB-10E2-3948-99B4-6C6349AF530D}" destId="{F2253C89-7C46-6744-A2A1-BAA74818AA3B}" srcOrd="0" destOrd="0" presId="urn:microsoft.com/office/officeart/2009/3/layout/RandomtoResultProcess"/>
    <dgm:cxn modelId="{748CA3D0-BB1A-4646-B02E-A0DAD6C6ED06}" type="presParOf" srcId="{3B9F10CB-10E2-3948-99B4-6C6349AF530D}" destId="{BD95533A-DF64-1C4F-90E9-4E4D22A8564F}" srcOrd="1" destOrd="0" presId="urn:microsoft.com/office/officeart/2009/3/layout/RandomtoResultProcess"/>
    <dgm:cxn modelId="{8D98638E-2D52-F34D-9370-96752F91A45F}" type="presParOf" srcId="{3B9F10CB-10E2-3948-99B4-6C6349AF530D}" destId="{88714484-1DC9-8B4D-82E4-D4BA9C8F6302}" srcOrd="2" destOrd="0" presId="urn:microsoft.com/office/officeart/2009/3/layout/RandomtoResultProcess"/>
    <dgm:cxn modelId="{E2D204C0-51CF-E243-B891-FCFC6240CED4}" type="presParOf" srcId="{5C49C59F-BC9F-634F-A036-9AFBF85DC5D3}" destId="{2E4FD71A-7130-E44E-9D79-2F4F84C7A01F}" srcOrd="3" destOrd="0" presId="urn:microsoft.com/office/officeart/2009/3/layout/RandomtoResultProcess"/>
    <dgm:cxn modelId="{C35D1958-2542-4F48-BA17-80AB8B017AA1}" type="presParOf" srcId="{2E4FD71A-7130-E44E-9D79-2F4F84C7A01F}" destId="{F0B871EC-031D-8647-BD63-3E8693EA99AB}" srcOrd="0" destOrd="0" presId="urn:microsoft.com/office/officeart/2009/3/layout/RandomtoResultProcess"/>
    <dgm:cxn modelId="{742799ED-A9AF-D642-898A-B12BE26BC7EF}" type="presParOf" srcId="{2E4FD71A-7130-E44E-9D79-2F4F84C7A01F}" destId="{3BE40B31-BD9B-2D4E-8D36-40364B8AA85E}" srcOrd="1" destOrd="0" presId="urn:microsoft.com/office/officeart/2009/3/layout/RandomtoResultProcess"/>
    <dgm:cxn modelId="{01113E29-DF2F-0340-9B7B-55E7AC26990E}" type="presParOf" srcId="{5C49C59F-BC9F-634F-A036-9AFBF85DC5D3}" destId="{1C230030-3EE4-CB44-A15D-DA78B746D7A2}" srcOrd="4" destOrd="0" presId="urn:microsoft.com/office/officeart/2009/3/layout/RandomtoResultProcess"/>
    <dgm:cxn modelId="{583E0914-A962-7E47-9732-08C10B2AFE0B}" type="presParOf" srcId="{1C230030-3EE4-CB44-A15D-DA78B746D7A2}" destId="{AF9CAE2B-0A4A-BA49-B350-982BA8EF1EDF}" srcOrd="0" destOrd="0" presId="urn:microsoft.com/office/officeart/2009/3/layout/RandomtoResultProcess"/>
    <dgm:cxn modelId="{B5AEC12E-BDE9-BB4F-B980-B7D700E55163}" type="presParOf" srcId="{1C230030-3EE4-CB44-A15D-DA78B746D7A2}" destId="{312315EC-5326-064F-9EFB-89F118D45D8D}" srcOrd="1" destOrd="0" presId="urn:microsoft.com/office/officeart/2009/3/layout/RandomtoResultProcess"/>
    <dgm:cxn modelId="{4D338871-2605-9A48-81DC-A038BCBA1840}" type="presParOf" srcId="{1C230030-3EE4-CB44-A15D-DA78B746D7A2}" destId="{7F4BD11B-443F-8546-8ABB-DD1805972E4A}" srcOrd="2" destOrd="0" presId="urn:microsoft.com/office/officeart/2009/3/layout/RandomtoResultProcess"/>
    <dgm:cxn modelId="{091C91F4-4007-1248-AFA9-8845B0C8ABD5}" type="presParOf" srcId="{5C49C59F-BC9F-634F-A036-9AFBF85DC5D3}" destId="{921BB26A-011F-A049-B488-094D2D1B1950}" srcOrd="5" destOrd="0" presId="urn:microsoft.com/office/officeart/2009/3/layout/RandomtoResultProcess"/>
    <dgm:cxn modelId="{BF5AE557-7E64-2E49-8143-9B77BDA3F564}" type="presParOf" srcId="{921BB26A-011F-A049-B488-094D2D1B1950}" destId="{6635FD85-4C6A-3B44-82A4-9D7B15644BA7}" srcOrd="0" destOrd="0" presId="urn:microsoft.com/office/officeart/2009/3/layout/RandomtoResultProcess"/>
    <dgm:cxn modelId="{E14120F0-3A19-954A-BEB0-C6CD5C0993CB}" type="presParOf" srcId="{921BB26A-011F-A049-B488-094D2D1B1950}" destId="{57AEA893-53D0-354A-AE26-DDC6D7CC083B}" srcOrd="1" destOrd="0" presId="urn:microsoft.com/office/officeart/2009/3/layout/RandomtoResultProcess"/>
    <dgm:cxn modelId="{97829AB6-DC3B-AD4F-8324-16E58389FA90}" type="presParOf" srcId="{5C49C59F-BC9F-634F-A036-9AFBF85DC5D3}" destId="{94B4F1C9-C1C3-BE4E-BA16-7CB90B3A5A68}" srcOrd="6" destOrd="0" presId="urn:microsoft.com/office/officeart/2009/3/layout/RandomtoResultProcess"/>
    <dgm:cxn modelId="{53EAC988-7C6A-7642-94D5-27AC6DFC1749}" type="presParOf" srcId="{94B4F1C9-C1C3-BE4E-BA16-7CB90B3A5A68}" destId="{24AE908E-D6F5-2042-8CCC-697A100E4934}" srcOrd="0" destOrd="0" presId="urn:microsoft.com/office/officeart/2009/3/layout/RandomtoResultProcess"/>
    <dgm:cxn modelId="{B8C441FF-3148-4D4A-9366-1AC0F7E41782}" type="presParOf" srcId="{94B4F1C9-C1C3-BE4E-BA16-7CB90B3A5A68}" destId="{D004DE95-10C3-D74A-8539-F6D7077A4F20}" srcOrd="1" destOrd="0" presId="urn:microsoft.com/office/officeart/2009/3/layout/RandomtoResultProcess"/>
    <dgm:cxn modelId="{C5418162-09F4-9248-A2F5-79154882C92C}" type="presParOf" srcId="{94B4F1C9-C1C3-BE4E-BA16-7CB90B3A5A68}" destId="{7E8AD9DE-651C-1241-B71D-40332FDBCF55}" srcOrd="2" destOrd="0" presId="urn:microsoft.com/office/officeart/2009/3/layout/RandomtoResultProcess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320EF-D165-4323-A7F0-739BD54468DD}">
      <dsp:nvSpPr>
        <dsp:cNvPr id="0" name=""/>
        <dsp:cNvSpPr/>
      </dsp:nvSpPr>
      <dsp:spPr>
        <a:xfrm>
          <a:off x="974804" y="73667"/>
          <a:ext cx="880330" cy="88033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89913-F6EB-4B3D-9454-2D868A0038A3}">
      <dsp:nvSpPr>
        <dsp:cNvPr id="0" name=""/>
        <dsp:cNvSpPr/>
      </dsp:nvSpPr>
      <dsp:spPr>
        <a:xfrm>
          <a:off x="1162415" y="261278"/>
          <a:ext cx="505107" cy="505107"/>
        </a:xfrm>
        <a:prstGeom prst="rect">
          <a:avLst/>
        </a:prstGeom>
        <a:solidFill>
          <a:srgbClr val="E55955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2BE66-8A85-40AF-B2F6-300873307231}">
      <dsp:nvSpPr>
        <dsp:cNvPr id="0" name=""/>
        <dsp:cNvSpPr/>
      </dsp:nvSpPr>
      <dsp:spPr>
        <a:xfrm>
          <a:off x="102823" y="1228198"/>
          <a:ext cx="2624292" cy="743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Inclusive of demographic diversity</a:t>
          </a:r>
          <a:endParaRPr lang="en-US" sz="1400" kern="1200" dirty="0"/>
        </a:p>
      </dsp:txBody>
      <dsp:txXfrm>
        <a:off x="102823" y="1228198"/>
        <a:ext cx="2624292" cy="743262"/>
      </dsp:txXfrm>
    </dsp:sp>
    <dsp:sp modelId="{170B98B4-C373-4B01-BCD2-A339E463AADE}">
      <dsp:nvSpPr>
        <dsp:cNvPr id="0" name=""/>
        <dsp:cNvSpPr/>
      </dsp:nvSpPr>
      <dsp:spPr>
        <a:xfrm>
          <a:off x="3851651" y="73667"/>
          <a:ext cx="880330" cy="88033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71EAAD-3094-4035-90CC-E3D76E531A23}">
      <dsp:nvSpPr>
        <dsp:cNvPr id="0" name=""/>
        <dsp:cNvSpPr/>
      </dsp:nvSpPr>
      <dsp:spPr>
        <a:xfrm>
          <a:off x="4039262" y="261278"/>
          <a:ext cx="505107" cy="505107"/>
        </a:xfrm>
        <a:prstGeom prst="rect">
          <a:avLst/>
        </a:prstGeom>
        <a:solidFill>
          <a:srgbClr val="E55955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FEE2E8-EBD1-4015-A41C-5F16C2BA5791}">
      <dsp:nvSpPr>
        <dsp:cNvPr id="0" name=""/>
        <dsp:cNvSpPr/>
      </dsp:nvSpPr>
      <dsp:spPr>
        <a:xfrm>
          <a:off x="2979669" y="1228198"/>
          <a:ext cx="2624292" cy="743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Inspiring leaders to action</a:t>
          </a:r>
          <a:endParaRPr lang="en-US" sz="1400" kern="1200" dirty="0"/>
        </a:p>
      </dsp:txBody>
      <dsp:txXfrm>
        <a:off x="2979669" y="1228198"/>
        <a:ext cx="2624292" cy="743262"/>
      </dsp:txXfrm>
    </dsp:sp>
    <dsp:sp modelId="{0B099E38-B458-44C4-9CE6-4540E21D4117}">
      <dsp:nvSpPr>
        <dsp:cNvPr id="0" name=""/>
        <dsp:cNvSpPr/>
      </dsp:nvSpPr>
      <dsp:spPr>
        <a:xfrm>
          <a:off x="6728497" y="73667"/>
          <a:ext cx="880330" cy="88033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85195-49C9-44FE-AAA3-5F7737B39B26}">
      <dsp:nvSpPr>
        <dsp:cNvPr id="0" name=""/>
        <dsp:cNvSpPr/>
      </dsp:nvSpPr>
      <dsp:spPr>
        <a:xfrm>
          <a:off x="6916109" y="261278"/>
          <a:ext cx="505107" cy="505107"/>
        </a:xfrm>
        <a:prstGeom prst="rect">
          <a:avLst/>
        </a:prstGeom>
        <a:solidFill>
          <a:srgbClr val="E55955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B17978-7233-4569-B199-DF358F801771}">
      <dsp:nvSpPr>
        <dsp:cNvPr id="0" name=""/>
        <dsp:cNvSpPr/>
      </dsp:nvSpPr>
      <dsp:spPr>
        <a:xfrm>
          <a:off x="5856516" y="1228198"/>
          <a:ext cx="2624292" cy="743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/>
            <a:t>Bringing in expert voices to address the spiritual &amp; social realities of urban centers</a:t>
          </a:r>
          <a:endParaRPr lang="en-US" sz="1400" kern="1200"/>
        </a:p>
      </dsp:txBody>
      <dsp:txXfrm>
        <a:off x="5856516" y="1228198"/>
        <a:ext cx="2624292" cy="743262"/>
      </dsp:txXfrm>
    </dsp:sp>
    <dsp:sp modelId="{6EA4BB54-379E-40B7-8027-25B4E29DD2CF}">
      <dsp:nvSpPr>
        <dsp:cNvPr id="0" name=""/>
        <dsp:cNvSpPr/>
      </dsp:nvSpPr>
      <dsp:spPr>
        <a:xfrm>
          <a:off x="9605344" y="73667"/>
          <a:ext cx="880330" cy="88033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4F417-1D28-49A3-A5D7-26F704BF65EA}">
      <dsp:nvSpPr>
        <dsp:cNvPr id="0" name=""/>
        <dsp:cNvSpPr/>
      </dsp:nvSpPr>
      <dsp:spPr>
        <a:xfrm>
          <a:off x="9792955" y="261278"/>
          <a:ext cx="505107" cy="505107"/>
        </a:xfrm>
        <a:prstGeom prst="rect">
          <a:avLst/>
        </a:prstGeom>
        <a:solidFill>
          <a:srgbClr val="E55955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75D3AF-D50B-467B-AB86-B78A2074D43E}">
      <dsp:nvSpPr>
        <dsp:cNvPr id="0" name=""/>
        <dsp:cNvSpPr/>
      </dsp:nvSpPr>
      <dsp:spPr>
        <a:xfrm>
          <a:off x="8733362" y="1228198"/>
          <a:ext cx="2624292" cy="743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Offering case studies highlighting best practices in city movements</a:t>
          </a:r>
          <a:endParaRPr lang="en-US" sz="1400" kern="1200" dirty="0"/>
        </a:p>
      </dsp:txBody>
      <dsp:txXfrm>
        <a:off x="8733362" y="1228198"/>
        <a:ext cx="2624292" cy="743262"/>
      </dsp:txXfrm>
    </dsp:sp>
    <dsp:sp modelId="{80EF438C-9AB6-477A-9B90-394967E0220D}">
      <dsp:nvSpPr>
        <dsp:cNvPr id="0" name=""/>
        <dsp:cNvSpPr/>
      </dsp:nvSpPr>
      <dsp:spPr>
        <a:xfrm>
          <a:off x="2413227" y="2332251"/>
          <a:ext cx="880330" cy="88033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56BB3-2C97-4DDA-B4E3-CBDC11780962}">
      <dsp:nvSpPr>
        <dsp:cNvPr id="0" name=""/>
        <dsp:cNvSpPr/>
      </dsp:nvSpPr>
      <dsp:spPr>
        <a:xfrm>
          <a:off x="2600839" y="2519862"/>
          <a:ext cx="505107" cy="505107"/>
        </a:xfrm>
        <a:prstGeom prst="rect">
          <a:avLst/>
        </a:prstGeom>
        <a:solidFill>
          <a:srgbClr val="E55955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43F4B-2DC4-4C59-A324-EAD55CC59CDC}">
      <dsp:nvSpPr>
        <dsp:cNvPr id="0" name=""/>
        <dsp:cNvSpPr/>
      </dsp:nvSpPr>
      <dsp:spPr>
        <a:xfrm>
          <a:off x="1541246" y="3486782"/>
          <a:ext cx="2624292" cy="743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Convening emerging leaders in shaping solutions — especially young leaders to address the unique issues of urban youth</a:t>
          </a:r>
          <a:endParaRPr lang="en-US" sz="1400" kern="1200" dirty="0"/>
        </a:p>
      </dsp:txBody>
      <dsp:txXfrm>
        <a:off x="1541246" y="3486782"/>
        <a:ext cx="2624292" cy="743262"/>
      </dsp:txXfrm>
    </dsp:sp>
    <dsp:sp modelId="{80B94EFE-C6ED-47FE-B5DE-143900CBDDB3}">
      <dsp:nvSpPr>
        <dsp:cNvPr id="0" name=""/>
        <dsp:cNvSpPr/>
      </dsp:nvSpPr>
      <dsp:spPr>
        <a:xfrm>
          <a:off x="5290074" y="2332251"/>
          <a:ext cx="880330" cy="88033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A25FF-4ABD-4F4D-B770-9F845A167FCA}">
      <dsp:nvSpPr>
        <dsp:cNvPr id="0" name=""/>
        <dsp:cNvSpPr/>
      </dsp:nvSpPr>
      <dsp:spPr>
        <a:xfrm>
          <a:off x="5477685" y="2519862"/>
          <a:ext cx="505107" cy="505107"/>
        </a:xfrm>
        <a:prstGeom prst="rect">
          <a:avLst/>
        </a:prstGeom>
        <a:solidFill>
          <a:srgbClr val="E55955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A12C0-95B4-4165-BF32-D5BBC6CD46B3}">
      <dsp:nvSpPr>
        <dsp:cNvPr id="0" name=""/>
        <dsp:cNvSpPr/>
      </dsp:nvSpPr>
      <dsp:spPr>
        <a:xfrm>
          <a:off x="4418093" y="3486782"/>
          <a:ext cx="2624292" cy="743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Creating inter-generational community for shared learning &amp; mentorship</a:t>
          </a:r>
          <a:endParaRPr lang="en-US" sz="1400" kern="1200" dirty="0"/>
        </a:p>
      </dsp:txBody>
      <dsp:txXfrm>
        <a:off x="4418093" y="3486782"/>
        <a:ext cx="2624292" cy="743262"/>
      </dsp:txXfrm>
    </dsp:sp>
    <dsp:sp modelId="{6C0CC69E-C67E-446A-89EE-45B093A8D511}">
      <dsp:nvSpPr>
        <dsp:cNvPr id="0" name=""/>
        <dsp:cNvSpPr/>
      </dsp:nvSpPr>
      <dsp:spPr>
        <a:xfrm>
          <a:off x="8166920" y="2332251"/>
          <a:ext cx="880330" cy="88033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E96C2B-FC46-41D4-8AA5-CF545AA08C26}">
      <dsp:nvSpPr>
        <dsp:cNvPr id="0" name=""/>
        <dsp:cNvSpPr/>
      </dsp:nvSpPr>
      <dsp:spPr>
        <a:xfrm>
          <a:off x="8354532" y="2519862"/>
          <a:ext cx="505107" cy="505107"/>
        </a:xfrm>
        <a:prstGeom prst="rect">
          <a:avLst/>
        </a:prstGeom>
        <a:solidFill>
          <a:srgbClr val="E55955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86ECE6-EE67-4EB8-B747-BFE0462661EC}">
      <dsp:nvSpPr>
        <dsp:cNvPr id="0" name=""/>
        <dsp:cNvSpPr/>
      </dsp:nvSpPr>
      <dsp:spPr>
        <a:xfrm>
          <a:off x="7294939" y="3486782"/>
          <a:ext cx="2624292" cy="743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Providing networking &amp; partnership opportunities built around areas of passion for that city</a:t>
          </a:r>
          <a:endParaRPr lang="en-US" sz="1400" kern="1200" dirty="0"/>
        </a:p>
      </dsp:txBody>
      <dsp:txXfrm>
        <a:off x="7294939" y="3486782"/>
        <a:ext cx="2624292" cy="743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338B5-0B20-43C7-AE31-2C95B8873E0B}">
      <dsp:nvSpPr>
        <dsp:cNvPr id="0" name=""/>
        <dsp:cNvSpPr/>
      </dsp:nvSpPr>
      <dsp:spPr>
        <a:xfrm rot="5400000">
          <a:off x="327479" y="1916900"/>
          <a:ext cx="976754" cy="1625296"/>
        </a:xfrm>
        <a:prstGeom prst="corner">
          <a:avLst>
            <a:gd name="adj1" fmla="val 16120"/>
            <a:gd name="adj2" fmla="val 16110"/>
          </a:avLst>
        </a:prstGeom>
        <a:solidFill>
          <a:srgbClr val="E5595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A905F0-02D7-4C40-BC64-DF9767DC778C}">
      <dsp:nvSpPr>
        <dsp:cNvPr id="0" name=""/>
        <dsp:cNvSpPr/>
      </dsp:nvSpPr>
      <dsp:spPr>
        <a:xfrm>
          <a:off x="164434" y="2402513"/>
          <a:ext cx="1467327" cy="128619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Gospel Matters</a:t>
          </a:r>
        </a:p>
      </dsp:txBody>
      <dsp:txXfrm>
        <a:off x="164434" y="2402513"/>
        <a:ext cx="1467327" cy="1286198"/>
      </dsp:txXfrm>
    </dsp:sp>
    <dsp:sp modelId="{7E92E311-5952-4B1D-9016-C17B8C409FDE}">
      <dsp:nvSpPr>
        <dsp:cNvPr id="0" name=""/>
        <dsp:cNvSpPr/>
      </dsp:nvSpPr>
      <dsp:spPr>
        <a:xfrm>
          <a:off x="1354907" y="1797244"/>
          <a:ext cx="276854" cy="276854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B09AEA-B61F-454F-BFF5-B5E718E95B71}">
      <dsp:nvSpPr>
        <dsp:cNvPr id="0" name=""/>
        <dsp:cNvSpPr/>
      </dsp:nvSpPr>
      <dsp:spPr>
        <a:xfrm rot="5400000">
          <a:off x="2123774" y="1472405"/>
          <a:ext cx="976754" cy="1625296"/>
        </a:xfrm>
        <a:prstGeom prst="corner">
          <a:avLst>
            <a:gd name="adj1" fmla="val 16120"/>
            <a:gd name="adj2" fmla="val 16110"/>
          </a:avLst>
        </a:prstGeom>
        <a:solidFill>
          <a:srgbClr val="E5595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D0D760-9802-4279-9B86-B22236F19245}">
      <dsp:nvSpPr>
        <dsp:cNvPr id="0" name=""/>
        <dsp:cNvSpPr/>
      </dsp:nvSpPr>
      <dsp:spPr>
        <a:xfrm>
          <a:off x="1960729" y="1958018"/>
          <a:ext cx="1467327" cy="128619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Church Unity Matters</a:t>
          </a:r>
          <a:endParaRPr lang="en-US" sz="2200" kern="1200" dirty="0"/>
        </a:p>
      </dsp:txBody>
      <dsp:txXfrm>
        <a:off x="1960729" y="1958018"/>
        <a:ext cx="1467327" cy="1286198"/>
      </dsp:txXfrm>
    </dsp:sp>
    <dsp:sp modelId="{84042765-B240-455D-9918-6975B8532ED6}">
      <dsp:nvSpPr>
        <dsp:cNvPr id="0" name=""/>
        <dsp:cNvSpPr/>
      </dsp:nvSpPr>
      <dsp:spPr>
        <a:xfrm>
          <a:off x="3151202" y="1352749"/>
          <a:ext cx="276854" cy="276854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443995-8700-4B68-BF17-744F325B2678}">
      <dsp:nvSpPr>
        <dsp:cNvPr id="0" name=""/>
        <dsp:cNvSpPr/>
      </dsp:nvSpPr>
      <dsp:spPr>
        <a:xfrm rot="5400000">
          <a:off x="3920069" y="1027910"/>
          <a:ext cx="976754" cy="1625296"/>
        </a:xfrm>
        <a:prstGeom prst="corner">
          <a:avLst>
            <a:gd name="adj1" fmla="val 16120"/>
            <a:gd name="adj2" fmla="val 16110"/>
          </a:avLst>
        </a:prstGeom>
        <a:solidFill>
          <a:srgbClr val="E5595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D7DF8-0778-481F-BB33-9C6DE215F280}">
      <dsp:nvSpPr>
        <dsp:cNvPr id="0" name=""/>
        <dsp:cNvSpPr/>
      </dsp:nvSpPr>
      <dsp:spPr>
        <a:xfrm>
          <a:off x="3757024" y="1513523"/>
          <a:ext cx="1467327" cy="128619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Cities Matter</a:t>
          </a:r>
        </a:p>
      </dsp:txBody>
      <dsp:txXfrm>
        <a:off x="3757024" y="1513523"/>
        <a:ext cx="1467327" cy="1286198"/>
      </dsp:txXfrm>
    </dsp:sp>
    <dsp:sp modelId="{D720D303-A689-4601-9A50-C22CD650A7C3}">
      <dsp:nvSpPr>
        <dsp:cNvPr id="0" name=""/>
        <dsp:cNvSpPr/>
      </dsp:nvSpPr>
      <dsp:spPr>
        <a:xfrm>
          <a:off x="4947497" y="908254"/>
          <a:ext cx="276854" cy="276854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9C4C1F-C696-4DB6-9261-79C90E798234}">
      <dsp:nvSpPr>
        <dsp:cNvPr id="0" name=""/>
        <dsp:cNvSpPr/>
      </dsp:nvSpPr>
      <dsp:spPr>
        <a:xfrm rot="5400000">
          <a:off x="5716364" y="583415"/>
          <a:ext cx="976754" cy="1625296"/>
        </a:xfrm>
        <a:prstGeom prst="corner">
          <a:avLst>
            <a:gd name="adj1" fmla="val 16120"/>
            <a:gd name="adj2" fmla="val 16110"/>
          </a:avLst>
        </a:prstGeom>
        <a:solidFill>
          <a:srgbClr val="E5595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E663FC-FFF5-437D-82F1-8A483F5F9BEC}">
      <dsp:nvSpPr>
        <dsp:cNvPr id="0" name=""/>
        <dsp:cNvSpPr/>
      </dsp:nvSpPr>
      <dsp:spPr>
        <a:xfrm>
          <a:off x="5553319" y="1069029"/>
          <a:ext cx="1467327" cy="128619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Emerging Leaders Matter</a:t>
          </a:r>
          <a:endParaRPr lang="en-US" sz="2200" kern="1200" dirty="0"/>
        </a:p>
      </dsp:txBody>
      <dsp:txXfrm>
        <a:off x="5553319" y="1069029"/>
        <a:ext cx="1467327" cy="1286198"/>
      </dsp:txXfrm>
    </dsp:sp>
    <dsp:sp modelId="{AF98977F-B6E5-42D3-8109-FA74CEA777E1}">
      <dsp:nvSpPr>
        <dsp:cNvPr id="0" name=""/>
        <dsp:cNvSpPr/>
      </dsp:nvSpPr>
      <dsp:spPr>
        <a:xfrm>
          <a:off x="6743792" y="463759"/>
          <a:ext cx="276854" cy="276854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EA6E5F-E7BB-4662-96D8-14F2A1A497FE}">
      <dsp:nvSpPr>
        <dsp:cNvPr id="0" name=""/>
        <dsp:cNvSpPr/>
      </dsp:nvSpPr>
      <dsp:spPr>
        <a:xfrm rot="5400000">
          <a:off x="7512659" y="138920"/>
          <a:ext cx="976754" cy="1625296"/>
        </a:xfrm>
        <a:prstGeom prst="corner">
          <a:avLst>
            <a:gd name="adj1" fmla="val 16120"/>
            <a:gd name="adj2" fmla="val 16110"/>
          </a:avLst>
        </a:prstGeom>
        <a:solidFill>
          <a:srgbClr val="E5595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194B8D-7A70-4F4C-94E5-4879C99E8101}">
      <dsp:nvSpPr>
        <dsp:cNvPr id="0" name=""/>
        <dsp:cNvSpPr/>
      </dsp:nvSpPr>
      <dsp:spPr>
        <a:xfrm>
          <a:off x="7349614" y="624534"/>
          <a:ext cx="1467327" cy="128619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Gospel Movement Matters</a:t>
          </a:r>
          <a:endParaRPr lang="en-US" sz="2200" kern="1200" dirty="0"/>
        </a:p>
      </dsp:txBody>
      <dsp:txXfrm>
        <a:off x="7349614" y="624534"/>
        <a:ext cx="1467327" cy="1286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B639E-855E-FE46-9901-E8204446FAF8}">
      <dsp:nvSpPr>
        <dsp:cNvPr id="0" name=""/>
        <dsp:cNvSpPr/>
      </dsp:nvSpPr>
      <dsp:spPr>
        <a:xfrm>
          <a:off x="2817" y="640790"/>
          <a:ext cx="2235570" cy="13413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500" kern="1200" dirty="0"/>
            <a:t>Prayer Initiatives</a:t>
          </a:r>
          <a:endParaRPr lang="en-GB" sz="2500" kern="1200" dirty="0"/>
        </a:p>
      </dsp:txBody>
      <dsp:txXfrm>
        <a:off x="2817" y="640790"/>
        <a:ext cx="2235570" cy="1341342"/>
      </dsp:txXfrm>
    </dsp:sp>
    <dsp:sp modelId="{2F4720B9-8949-A74C-B180-D6E3D2619B9D}">
      <dsp:nvSpPr>
        <dsp:cNvPr id="0" name=""/>
        <dsp:cNvSpPr/>
      </dsp:nvSpPr>
      <dsp:spPr>
        <a:xfrm>
          <a:off x="2461945" y="640790"/>
          <a:ext cx="2235570" cy="134134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Research</a:t>
          </a:r>
          <a:endParaRPr lang="en-US" sz="2500" kern="1200" dirty="0"/>
        </a:p>
      </dsp:txBody>
      <dsp:txXfrm>
        <a:off x="2461945" y="640790"/>
        <a:ext cx="2235570" cy="1341342"/>
      </dsp:txXfrm>
    </dsp:sp>
    <dsp:sp modelId="{88038CAE-D078-4448-B408-65D3925DC86A}">
      <dsp:nvSpPr>
        <dsp:cNvPr id="0" name=""/>
        <dsp:cNvSpPr/>
      </dsp:nvSpPr>
      <dsp:spPr>
        <a:xfrm>
          <a:off x="4921074" y="640790"/>
          <a:ext cx="2235570" cy="134134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Youth Mentoring</a:t>
          </a:r>
        </a:p>
      </dsp:txBody>
      <dsp:txXfrm>
        <a:off x="4921074" y="640790"/>
        <a:ext cx="2235570" cy="1341342"/>
      </dsp:txXfrm>
    </dsp:sp>
    <dsp:sp modelId="{096F6AAB-E660-4B4B-9A27-F47A135C9B7C}">
      <dsp:nvSpPr>
        <dsp:cNvPr id="0" name=""/>
        <dsp:cNvSpPr/>
      </dsp:nvSpPr>
      <dsp:spPr>
        <a:xfrm>
          <a:off x="7380202" y="640790"/>
          <a:ext cx="2235570" cy="134134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Movement of Churches</a:t>
          </a:r>
          <a:endParaRPr lang="en-US" sz="2500" kern="1200" dirty="0"/>
        </a:p>
      </dsp:txBody>
      <dsp:txXfrm>
        <a:off x="7380202" y="640790"/>
        <a:ext cx="2235570" cy="1341342"/>
      </dsp:txXfrm>
    </dsp:sp>
    <dsp:sp modelId="{D2A85546-AB2B-544B-BCC9-7B80CF22B32B}">
      <dsp:nvSpPr>
        <dsp:cNvPr id="0" name=""/>
        <dsp:cNvSpPr/>
      </dsp:nvSpPr>
      <dsp:spPr>
        <a:xfrm>
          <a:off x="1232381" y="2205690"/>
          <a:ext cx="2235570" cy="134134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Social Transformation</a:t>
          </a:r>
        </a:p>
      </dsp:txBody>
      <dsp:txXfrm>
        <a:off x="1232381" y="2205690"/>
        <a:ext cx="2235570" cy="1341342"/>
      </dsp:txXfrm>
    </dsp:sp>
    <dsp:sp modelId="{6BF281B2-F2E7-D846-942F-D595D495BE8E}">
      <dsp:nvSpPr>
        <dsp:cNvPr id="0" name=""/>
        <dsp:cNvSpPr/>
      </dsp:nvSpPr>
      <dsp:spPr>
        <a:xfrm>
          <a:off x="3691510" y="2205690"/>
          <a:ext cx="2235570" cy="13413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Learning Opportunities</a:t>
          </a:r>
        </a:p>
      </dsp:txBody>
      <dsp:txXfrm>
        <a:off x="3691510" y="2205690"/>
        <a:ext cx="2235570" cy="1341342"/>
      </dsp:txXfrm>
    </dsp:sp>
    <dsp:sp modelId="{36D5A27C-BCD8-FC42-BDAF-B6ECDA9D66A7}">
      <dsp:nvSpPr>
        <dsp:cNvPr id="0" name=""/>
        <dsp:cNvSpPr/>
      </dsp:nvSpPr>
      <dsp:spPr>
        <a:xfrm>
          <a:off x="6150638" y="2205690"/>
          <a:ext cx="2235570" cy="134134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Movement Day Expression</a:t>
          </a:r>
        </a:p>
      </dsp:txBody>
      <dsp:txXfrm>
        <a:off x="6150638" y="2205690"/>
        <a:ext cx="2235570" cy="13413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F76B2-8334-5C43-8733-E02EF9EF0906}">
      <dsp:nvSpPr>
        <dsp:cNvPr id="0" name=""/>
        <dsp:cNvSpPr/>
      </dsp:nvSpPr>
      <dsp:spPr>
        <a:xfrm>
          <a:off x="2050169" y="1197418"/>
          <a:ext cx="4409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91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258838" y="1240781"/>
        <a:ext cx="23575" cy="4715"/>
      </dsp:txXfrm>
    </dsp:sp>
    <dsp:sp modelId="{915A17F6-5A42-ED42-B607-EED9BA545C92}">
      <dsp:nvSpPr>
        <dsp:cNvPr id="0" name=""/>
        <dsp:cNvSpPr/>
      </dsp:nvSpPr>
      <dsp:spPr>
        <a:xfrm>
          <a:off x="1913" y="628121"/>
          <a:ext cx="2050056" cy="1230033"/>
        </a:xfrm>
        <a:prstGeom prst="rect">
          <a:avLst/>
        </a:prstGeom>
        <a:solidFill>
          <a:srgbClr val="E559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kern="1200" dirty="0"/>
            <a:t>Prayer Initiatives</a:t>
          </a:r>
          <a:endParaRPr lang="en-GB" sz="2200" kern="1200" dirty="0"/>
        </a:p>
      </dsp:txBody>
      <dsp:txXfrm>
        <a:off x="1913" y="628121"/>
        <a:ext cx="2050056" cy="1230033"/>
      </dsp:txXfrm>
    </dsp:sp>
    <dsp:sp modelId="{A118F346-77F8-624D-90F3-BB4658CFC99F}">
      <dsp:nvSpPr>
        <dsp:cNvPr id="0" name=""/>
        <dsp:cNvSpPr/>
      </dsp:nvSpPr>
      <dsp:spPr>
        <a:xfrm>
          <a:off x="4571739" y="1197418"/>
          <a:ext cx="4409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912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780407" y="1240781"/>
        <a:ext cx="23575" cy="4715"/>
      </dsp:txXfrm>
    </dsp:sp>
    <dsp:sp modelId="{2707DD96-D3E9-E644-B5CF-8891CAC903F5}">
      <dsp:nvSpPr>
        <dsp:cNvPr id="0" name=""/>
        <dsp:cNvSpPr/>
      </dsp:nvSpPr>
      <dsp:spPr>
        <a:xfrm>
          <a:off x="2523482" y="628121"/>
          <a:ext cx="2050056" cy="1230033"/>
        </a:xfrm>
        <a:prstGeom prst="rect">
          <a:avLst/>
        </a:prstGeom>
        <a:solidFill>
          <a:srgbClr val="E559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Research</a:t>
          </a:r>
          <a:endParaRPr lang="en-US" sz="2200" kern="1200" dirty="0"/>
        </a:p>
      </dsp:txBody>
      <dsp:txXfrm>
        <a:off x="2523482" y="628121"/>
        <a:ext cx="2050056" cy="1230033"/>
      </dsp:txXfrm>
    </dsp:sp>
    <dsp:sp modelId="{2778ABC7-CDE0-7148-808F-8A29DDB88C9E}">
      <dsp:nvSpPr>
        <dsp:cNvPr id="0" name=""/>
        <dsp:cNvSpPr/>
      </dsp:nvSpPr>
      <dsp:spPr>
        <a:xfrm>
          <a:off x="7093308" y="1197418"/>
          <a:ext cx="4409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912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301976" y="1240781"/>
        <a:ext cx="23575" cy="4715"/>
      </dsp:txXfrm>
    </dsp:sp>
    <dsp:sp modelId="{78A5F3E7-33ED-3B4F-ACC0-E4E54DC52A3C}">
      <dsp:nvSpPr>
        <dsp:cNvPr id="0" name=""/>
        <dsp:cNvSpPr/>
      </dsp:nvSpPr>
      <dsp:spPr>
        <a:xfrm>
          <a:off x="5045051" y="628121"/>
          <a:ext cx="2050056" cy="1230033"/>
        </a:xfrm>
        <a:prstGeom prst="rect">
          <a:avLst/>
        </a:prstGeom>
        <a:solidFill>
          <a:srgbClr val="E559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Youth Mentoring</a:t>
          </a:r>
        </a:p>
      </dsp:txBody>
      <dsp:txXfrm>
        <a:off x="5045051" y="628121"/>
        <a:ext cx="2050056" cy="1230033"/>
      </dsp:txXfrm>
    </dsp:sp>
    <dsp:sp modelId="{32E07B85-3EDE-A841-9D37-45B0A3BC4F39}">
      <dsp:nvSpPr>
        <dsp:cNvPr id="0" name=""/>
        <dsp:cNvSpPr/>
      </dsp:nvSpPr>
      <dsp:spPr>
        <a:xfrm>
          <a:off x="1026941" y="1856355"/>
          <a:ext cx="7564707" cy="440912"/>
        </a:xfrm>
        <a:custGeom>
          <a:avLst/>
          <a:gdLst/>
          <a:ahLst/>
          <a:cxnLst/>
          <a:rect l="0" t="0" r="0" b="0"/>
          <a:pathLst>
            <a:path>
              <a:moveTo>
                <a:pt x="7564707" y="0"/>
              </a:moveTo>
              <a:lnTo>
                <a:pt x="7564707" y="237556"/>
              </a:lnTo>
              <a:lnTo>
                <a:pt x="0" y="237556"/>
              </a:lnTo>
              <a:lnTo>
                <a:pt x="0" y="44091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619810" y="2074454"/>
        <a:ext cx="378969" cy="4715"/>
      </dsp:txXfrm>
    </dsp:sp>
    <dsp:sp modelId="{D6BF217F-287C-3E46-B912-C82E03BD8C09}">
      <dsp:nvSpPr>
        <dsp:cNvPr id="0" name=""/>
        <dsp:cNvSpPr/>
      </dsp:nvSpPr>
      <dsp:spPr>
        <a:xfrm>
          <a:off x="7566621" y="628121"/>
          <a:ext cx="2050056" cy="1230033"/>
        </a:xfrm>
        <a:prstGeom prst="rect">
          <a:avLst/>
        </a:prstGeom>
        <a:solidFill>
          <a:srgbClr val="E559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Movement of Churches</a:t>
          </a:r>
        </a:p>
      </dsp:txBody>
      <dsp:txXfrm>
        <a:off x="7566621" y="628121"/>
        <a:ext cx="2050056" cy="1230033"/>
      </dsp:txXfrm>
    </dsp:sp>
    <dsp:sp modelId="{B98770A1-5669-6C4D-BDCA-C5691162D62F}">
      <dsp:nvSpPr>
        <dsp:cNvPr id="0" name=""/>
        <dsp:cNvSpPr/>
      </dsp:nvSpPr>
      <dsp:spPr>
        <a:xfrm>
          <a:off x="2050169" y="2898965"/>
          <a:ext cx="4409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912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258838" y="2942327"/>
        <a:ext cx="23575" cy="4715"/>
      </dsp:txXfrm>
    </dsp:sp>
    <dsp:sp modelId="{A24A0577-DC5F-074F-86E1-DF74F62AB399}">
      <dsp:nvSpPr>
        <dsp:cNvPr id="0" name=""/>
        <dsp:cNvSpPr/>
      </dsp:nvSpPr>
      <dsp:spPr>
        <a:xfrm>
          <a:off x="1913" y="2329668"/>
          <a:ext cx="2050056" cy="1230033"/>
        </a:xfrm>
        <a:prstGeom prst="rect">
          <a:avLst/>
        </a:prstGeom>
        <a:solidFill>
          <a:srgbClr val="E559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Social Transformation</a:t>
          </a:r>
        </a:p>
      </dsp:txBody>
      <dsp:txXfrm>
        <a:off x="1913" y="2329668"/>
        <a:ext cx="2050056" cy="1230033"/>
      </dsp:txXfrm>
    </dsp:sp>
    <dsp:sp modelId="{E0AA43F0-0B0A-9C4C-A9FC-3005A0052AA2}">
      <dsp:nvSpPr>
        <dsp:cNvPr id="0" name=""/>
        <dsp:cNvSpPr/>
      </dsp:nvSpPr>
      <dsp:spPr>
        <a:xfrm>
          <a:off x="4571739" y="2898965"/>
          <a:ext cx="4409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91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780407" y="2942327"/>
        <a:ext cx="23575" cy="4715"/>
      </dsp:txXfrm>
    </dsp:sp>
    <dsp:sp modelId="{CA7A9604-D03C-174E-A940-6D8348CF61A1}">
      <dsp:nvSpPr>
        <dsp:cNvPr id="0" name=""/>
        <dsp:cNvSpPr/>
      </dsp:nvSpPr>
      <dsp:spPr>
        <a:xfrm>
          <a:off x="2523482" y="2329668"/>
          <a:ext cx="2050056" cy="1230033"/>
        </a:xfrm>
        <a:prstGeom prst="rect">
          <a:avLst/>
        </a:prstGeom>
        <a:solidFill>
          <a:srgbClr val="E559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Learning Opportunities</a:t>
          </a:r>
        </a:p>
      </dsp:txBody>
      <dsp:txXfrm>
        <a:off x="2523482" y="2329668"/>
        <a:ext cx="2050056" cy="1230033"/>
      </dsp:txXfrm>
    </dsp:sp>
    <dsp:sp modelId="{42203932-2871-CC42-BCBE-7F29DBEC7357}">
      <dsp:nvSpPr>
        <dsp:cNvPr id="0" name=""/>
        <dsp:cNvSpPr/>
      </dsp:nvSpPr>
      <dsp:spPr>
        <a:xfrm>
          <a:off x="5045051" y="2329668"/>
          <a:ext cx="2050056" cy="1230033"/>
        </a:xfrm>
        <a:prstGeom prst="rect">
          <a:avLst/>
        </a:prstGeom>
        <a:solidFill>
          <a:srgbClr val="E559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Movement Day Expression</a:t>
          </a:r>
        </a:p>
      </dsp:txBody>
      <dsp:txXfrm>
        <a:off x="5045051" y="2329668"/>
        <a:ext cx="2050056" cy="12300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4D6CAD-3ADC-434E-8562-FC93BE06F029}">
      <dsp:nvSpPr>
        <dsp:cNvPr id="0" name=""/>
        <dsp:cNvSpPr/>
      </dsp:nvSpPr>
      <dsp:spPr>
        <a:xfrm>
          <a:off x="136229" y="1212881"/>
          <a:ext cx="2014323" cy="663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Mission</a:t>
          </a:r>
          <a:endParaRPr lang="en-GB" sz="3300" kern="1200" dirty="0"/>
        </a:p>
      </dsp:txBody>
      <dsp:txXfrm>
        <a:off x="136229" y="1212881"/>
        <a:ext cx="2014323" cy="663811"/>
      </dsp:txXfrm>
    </dsp:sp>
    <dsp:sp modelId="{1F884E7F-3220-404E-A776-A64769A5C3CC}">
      <dsp:nvSpPr>
        <dsp:cNvPr id="0" name=""/>
        <dsp:cNvSpPr/>
      </dsp:nvSpPr>
      <dsp:spPr>
        <a:xfrm>
          <a:off x="136229" y="2612630"/>
          <a:ext cx="2014323" cy="1243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Map the city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Mobilise Prayer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Movement of Churches</a:t>
          </a:r>
        </a:p>
      </dsp:txBody>
      <dsp:txXfrm>
        <a:off x="136229" y="2612630"/>
        <a:ext cx="2014323" cy="1243658"/>
      </dsp:txXfrm>
    </dsp:sp>
    <dsp:sp modelId="{8FD157B5-6231-A843-A46A-3E1A14502D53}">
      <dsp:nvSpPr>
        <dsp:cNvPr id="0" name=""/>
        <dsp:cNvSpPr/>
      </dsp:nvSpPr>
      <dsp:spPr>
        <a:xfrm>
          <a:off x="133940" y="1010991"/>
          <a:ext cx="160230" cy="16023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BE03519-4711-E241-A0DD-6DDACEB87648}">
      <dsp:nvSpPr>
        <dsp:cNvPr id="0" name=""/>
        <dsp:cNvSpPr/>
      </dsp:nvSpPr>
      <dsp:spPr>
        <a:xfrm>
          <a:off x="246101" y="786668"/>
          <a:ext cx="160230" cy="16023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440E31-D95B-DE43-9D43-2B7C88C1E05B}">
      <dsp:nvSpPr>
        <dsp:cNvPr id="0" name=""/>
        <dsp:cNvSpPr/>
      </dsp:nvSpPr>
      <dsp:spPr>
        <a:xfrm>
          <a:off x="515288" y="831533"/>
          <a:ext cx="251790" cy="25179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1B1EA1-187E-DA48-9B8C-C106507E4896}">
      <dsp:nvSpPr>
        <dsp:cNvPr id="0" name=""/>
        <dsp:cNvSpPr/>
      </dsp:nvSpPr>
      <dsp:spPr>
        <a:xfrm>
          <a:off x="739610" y="584778"/>
          <a:ext cx="160230" cy="16023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B983A6-335D-9942-AD40-34FB5989CA67}">
      <dsp:nvSpPr>
        <dsp:cNvPr id="0" name=""/>
        <dsp:cNvSpPr/>
      </dsp:nvSpPr>
      <dsp:spPr>
        <a:xfrm>
          <a:off x="1031229" y="495049"/>
          <a:ext cx="160230" cy="16023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222F77F-7172-824A-B089-99B6ECF4FA12}">
      <dsp:nvSpPr>
        <dsp:cNvPr id="0" name=""/>
        <dsp:cNvSpPr/>
      </dsp:nvSpPr>
      <dsp:spPr>
        <a:xfrm>
          <a:off x="1390145" y="652075"/>
          <a:ext cx="160230" cy="16023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866058-19B5-1D44-982E-5DFD21DB1369}">
      <dsp:nvSpPr>
        <dsp:cNvPr id="0" name=""/>
        <dsp:cNvSpPr/>
      </dsp:nvSpPr>
      <dsp:spPr>
        <a:xfrm>
          <a:off x="1614467" y="764236"/>
          <a:ext cx="251790" cy="25179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28FB12-B59D-3344-AF0B-B76CFE2CE002}">
      <dsp:nvSpPr>
        <dsp:cNvPr id="0" name=""/>
        <dsp:cNvSpPr/>
      </dsp:nvSpPr>
      <dsp:spPr>
        <a:xfrm>
          <a:off x="1928519" y="1010991"/>
          <a:ext cx="160230" cy="16023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80FF529-D30A-5142-A88E-D9DC0309899B}">
      <dsp:nvSpPr>
        <dsp:cNvPr id="0" name=""/>
        <dsp:cNvSpPr/>
      </dsp:nvSpPr>
      <dsp:spPr>
        <a:xfrm>
          <a:off x="2063112" y="1257745"/>
          <a:ext cx="160230" cy="16023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63FF7E-2911-A348-8563-D1AA82441DED}">
      <dsp:nvSpPr>
        <dsp:cNvPr id="0" name=""/>
        <dsp:cNvSpPr/>
      </dsp:nvSpPr>
      <dsp:spPr>
        <a:xfrm>
          <a:off x="896636" y="786668"/>
          <a:ext cx="412020" cy="41202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231A7DB-0618-0E4B-BAF1-30E034E1B8C6}">
      <dsp:nvSpPr>
        <dsp:cNvPr id="0" name=""/>
        <dsp:cNvSpPr/>
      </dsp:nvSpPr>
      <dsp:spPr>
        <a:xfrm>
          <a:off x="21779" y="1639093"/>
          <a:ext cx="160230" cy="16023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261D70B-98DC-A344-A1B1-F1F4E9E6FBB6}">
      <dsp:nvSpPr>
        <dsp:cNvPr id="0" name=""/>
        <dsp:cNvSpPr/>
      </dsp:nvSpPr>
      <dsp:spPr>
        <a:xfrm>
          <a:off x="156372" y="1840983"/>
          <a:ext cx="251790" cy="25179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49E5C4-7D13-8544-A3D6-0F0738E9E0E3}">
      <dsp:nvSpPr>
        <dsp:cNvPr id="0" name=""/>
        <dsp:cNvSpPr/>
      </dsp:nvSpPr>
      <dsp:spPr>
        <a:xfrm>
          <a:off x="492856" y="2020441"/>
          <a:ext cx="366240" cy="36624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54396C1-F975-824F-8565-A34F08053D9A}">
      <dsp:nvSpPr>
        <dsp:cNvPr id="0" name=""/>
        <dsp:cNvSpPr/>
      </dsp:nvSpPr>
      <dsp:spPr>
        <a:xfrm>
          <a:off x="963932" y="2312060"/>
          <a:ext cx="160230" cy="16023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77974E2-A761-FD48-B18D-51DFB7878DAE}">
      <dsp:nvSpPr>
        <dsp:cNvPr id="0" name=""/>
        <dsp:cNvSpPr/>
      </dsp:nvSpPr>
      <dsp:spPr>
        <a:xfrm>
          <a:off x="1053661" y="2020441"/>
          <a:ext cx="251790" cy="25179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C79985-B554-C840-A06B-345205E7B8E1}">
      <dsp:nvSpPr>
        <dsp:cNvPr id="0" name=""/>
        <dsp:cNvSpPr/>
      </dsp:nvSpPr>
      <dsp:spPr>
        <a:xfrm>
          <a:off x="1277984" y="2334492"/>
          <a:ext cx="160230" cy="16023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B1981E-F768-0641-B025-C118AE355B2A}">
      <dsp:nvSpPr>
        <dsp:cNvPr id="0" name=""/>
        <dsp:cNvSpPr/>
      </dsp:nvSpPr>
      <dsp:spPr>
        <a:xfrm>
          <a:off x="1479874" y="1975577"/>
          <a:ext cx="366240" cy="36624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51F0F9-DBBB-F64D-A910-7D6E190FC0C2}">
      <dsp:nvSpPr>
        <dsp:cNvPr id="0" name=""/>
        <dsp:cNvSpPr/>
      </dsp:nvSpPr>
      <dsp:spPr>
        <a:xfrm>
          <a:off x="1973383" y="1885848"/>
          <a:ext cx="251790" cy="251790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C5DBB4-E38C-B14F-836F-F2D090ADE3B2}">
      <dsp:nvSpPr>
        <dsp:cNvPr id="0" name=""/>
        <dsp:cNvSpPr/>
      </dsp:nvSpPr>
      <dsp:spPr>
        <a:xfrm>
          <a:off x="2225173" y="831160"/>
          <a:ext cx="739472" cy="1411733"/>
        </a:xfrm>
        <a:prstGeom prst="chevron">
          <a:avLst>
            <a:gd name="adj" fmla="val 62310"/>
          </a:avLst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253C89-7C46-6744-A2A1-BAA74818AA3B}">
      <dsp:nvSpPr>
        <dsp:cNvPr id="0" name=""/>
        <dsp:cNvSpPr/>
      </dsp:nvSpPr>
      <dsp:spPr>
        <a:xfrm>
          <a:off x="2964646" y="831845"/>
          <a:ext cx="2016743" cy="1411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Focus (4S)</a:t>
          </a:r>
          <a:endParaRPr lang="en-GB" sz="3300" kern="1200" dirty="0"/>
        </a:p>
      </dsp:txBody>
      <dsp:txXfrm>
        <a:off x="2964646" y="831845"/>
        <a:ext cx="2016743" cy="1411720"/>
      </dsp:txXfrm>
    </dsp:sp>
    <dsp:sp modelId="{BD95533A-DF64-1C4F-90E9-4E4D22A8564F}">
      <dsp:nvSpPr>
        <dsp:cNvPr id="0" name=""/>
        <dsp:cNvSpPr/>
      </dsp:nvSpPr>
      <dsp:spPr>
        <a:xfrm>
          <a:off x="2964646" y="2612630"/>
          <a:ext cx="2016743" cy="1243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Main Street </a:t>
          </a:r>
          <a:r>
            <a:rPr lang="en-GB" sz="1400" b="1" kern="1200" dirty="0"/>
            <a:t>(Streets)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Millennials </a:t>
          </a:r>
          <a:r>
            <a:rPr lang="en-GB" sz="1400" b="1" kern="1200" dirty="0"/>
            <a:t>(Stages)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Marketplace </a:t>
          </a:r>
          <a:r>
            <a:rPr lang="en-GB" sz="1400" b="1" kern="1200" dirty="0"/>
            <a:t>(Spheres)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Marginalised</a:t>
          </a:r>
          <a:r>
            <a:rPr lang="en-GB" sz="1400" b="1" kern="1200" dirty="0"/>
            <a:t>(Segments)</a:t>
          </a:r>
        </a:p>
      </dsp:txBody>
      <dsp:txXfrm>
        <a:off x="2964646" y="2612630"/>
        <a:ext cx="2016743" cy="1243658"/>
      </dsp:txXfrm>
    </dsp:sp>
    <dsp:sp modelId="{F0B871EC-031D-8647-BD63-3E8693EA99AB}">
      <dsp:nvSpPr>
        <dsp:cNvPr id="0" name=""/>
        <dsp:cNvSpPr/>
      </dsp:nvSpPr>
      <dsp:spPr>
        <a:xfrm>
          <a:off x="4981389" y="831160"/>
          <a:ext cx="739472" cy="1411733"/>
        </a:xfrm>
        <a:prstGeom prst="chevron">
          <a:avLst>
            <a:gd name="adj" fmla="val 62310"/>
          </a:avLst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9CAE2B-0A4A-BA49-B350-982BA8EF1EDF}">
      <dsp:nvSpPr>
        <dsp:cNvPr id="0" name=""/>
        <dsp:cNvSpPr/>
      </dsp:nvSpPr>
      <dsp:spPr>
        <a:xfrm>
          <a:off x="5720862" y="831845"/>
          <a:ext cx="2016743" cy="1411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Outcomes</a:t>
          </a:r>
        </a:p>
      </dsp:txBody>
      <dsp:txXfrm>
        <a:off x="5720862" y="831845"/>
        <a:ext cx="2016743" cy="1411720"/>
      </dsp:txXfrm>
    </dsp:sp>
    <dsp:sp modelId="{312315EC-5326-064F-9EFB-89F118D45D8D}">
      <dsp:nvSpPr>
        <dsp:cNvPr id="0" name=""/>
        <dsp:cNvSpPr/>
      </dsp:nvSpPr>
      <dsp:spPr>
        <a:xfrm>
          <a:off x="5720862" y="2612630"/>
          <a:ext cx="2016743" cy="1243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kern="1200" dirty="0"/>
            <a:t>Multiplying Evangelizing and Disciple making Churches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kern="1200" dirty="0"/>
            <a:t>Empowering Kingdom Businesses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kern="1200" dirty="0"/>
            <a:t>Uplifting the Poor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kern="1200" dirty="0"/>
            <a:t>Unleash the now generation</a:t>
          </a:r>
        </a:p>
      </dsp:txBody>
      <dsp:txXfrm>
        <a:off x="5720862" y="2612630"/>
        <a:ext cx="2016743" cy="1243658"/>
      </dsp:txXfrm>
    </dsp:sp>
    <dsp:sp modelId="{6635FD85-4C6A-3B44-82A4-9D7B15644BA7}">
      <dsp:nvSpPr>
        <dsp:cNvPr id="0" name=""/>
        <dsp:cNvSpPr/>
      </dsp:nvSpPr>
      <dsp:spPr>
        <a:xfrm>
          <a:off x="7737605" y="831160"/>
          <a:ext cx="739472" cy="1411733"/>
        </a:xfrm>
        <a:prstGeom prst="chevron">
          <a:avLst>
            <a:gd name="adj" fmla="val 62310"/>
          </a:avLst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AE908E-D6F5-2042-8CCC-697A100E4934}">
      <dsp:nvSpPr>
        <dsp:cNvPr id="0" name=""/>
        <dsp:cNvSpPr/>
      </dsp:nvSpPr>
      <dsp:spPr>
        <a:xfrm>
          <a:off x="8628333" y="731008"/>
          <a:ext cx="1714231" cy="1714231"/>
        </a:xfrm>
        <a:prstGeom prst="ellipse">
          <a:avLst/>
        </a:prstGeom>
        <a:solidFill>
          <a:srgbClr val="E5595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3300" kern="1200" dirty="0"/>
            <a:t>Impact</a:t>
          </a:r>
        </a:p>
      </dsp:txBody>
      <dsp:txXfrm>
        <a:off x="8879376" y="982051"/>
        <a:ext cx="1212145" cy="1212145"/>
      </dsp:txXfrm>
    </dsp:sp>
    <dsp:sp modelId="{D004DE95-10C3-D74A-8539-F6D7077A4F20}">
      <dsp:nvSpPr>
        <dsp:cNvPr id="0" name=""/>
        <dsp:cNvSpPr/>
      </dsp:nvSpPr>
      <dsp:spPr>
        <a:xfrm>
          <a:off x="8477077" y="2612630"/>
          <a:ext cx="2016743" cy="1243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2400" kern="1200"/>
            <a:t>10% Christians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2400" b="1" kern="1200"/>
            <a:t>10000 Churches</a:t>
          </a:r>
        </a:p>
      </dsp:txBody>
      <dsp:txXfrm>
        <a:off x="8477077" y="2612630"/>
        <a:ext cx="2016743" cy="1243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348BA-7407-7D47-81D1-A599BA9C9917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3D908-720F-6149-B952-4BA07DC43D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185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3D908-720F-6149-B952-4BA07DC43DD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097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7630A9-6E14-7B48-AAEC-AC5504A56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1758A1-930D-7D44-82B7-981B6C78E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F484D3-5AE1-154B-90C9-34D34852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6D28-7032-B045-B019-9CE796C5B2A6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B6DFD3-1125-5942-8A3C-D7B7F1A2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0F7A0C-F3A6-2142-9573-EB50B67A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89C0-BE8E-7244-8B43-FEDFAAF5A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6660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377ABF-D224-AC4C-90C1-D2D90F7B9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00E706-974A-AF42-BF4E-501871006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68FAF2-BFAD-8145-BF55-47700C8D2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6D28-7032-B045-B019-9CE796C5B2A6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9021A3-0C53-C84B-B873-957A79659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3B17FF-07ED-3F43-9131-4A777E67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89C0-BE8E-7244-8B43-FEDFAAF5A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277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41A2DB-A6BD-C84F-81E1-762995F863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E0A32E-B2CE-A747-BC6D-FC18D12B9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C4DCB0-D645-2749-A4E7-8987E3A0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6D28-7032-B045-B019-9CE796C5B2A6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01FD4B-8EC7-3A4B-9B3E-2B772784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B6333-EEBC-B54D-AE43-05AC79F6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89C0-BE8E-7244-8B43-FEDFAAF5A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201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A1291-DB7A-0045-AD78-29EB9B44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74412C-DA26-4D4F-A3DD-C7698009B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4F8EB0-D691-644C-885C-31DDA0E75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6D28-7032-B045-B019-9CE796C5B2A6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FBC307-EBFB-0340-8047-A64EDA8E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BB5951-4C9D-0E4D-B738-DFEDDA81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89C0-BE8E-7244-8B43-FEDFAAF5A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42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234FBC-32AC-D142-A55C-43CCEE669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A661D8-703B-4940-B6BF-9BC74A9BE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3B7AAE-6DCF-F24C-9DBB-C04B7EF65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6D28-7032-B045-B019-9CE796C5B2A6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6C3BB1-B3E7-5649-A9ED-827B1DA5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86DE47-D13E-AF42-ADFB-7C64123D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89C0-BE8E-7244-8B43-FEDFAAF5A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0906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42FAE-CB28-2E42-BC49-08A6E347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842942-C669-044F-B586-33769A5148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4603F6-A02B-1848-948A-DBB0D7788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AA6DC1-9527-D848-AC60-0B80519A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6D28-7032-B045-B019-9CE796C5B2A6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943D3F-5A89-A045-8F31-58AE510E6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2B65F9-C964-4548-83AB-66CBA4AC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89C0-BE8E-7244-8B43-FEDFAAF5A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741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AB1ED5-2223-CB47-9DA5-7F7208A1E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022B11-0986-904A-B1C6-A787BF8AB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C85AF0-97D4-CD4C-81EE-B613FCDBA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50985C-B931-B34A-9E82-BDBC109B5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4A5C38-67C8-9B42-9E1A-C388B510C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6C68CAC-BD63-814E-82C5-BC1563DCF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6D28-7032-B045-B019-9CE796C5B2A6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BA6E62-AFBC-254C-B60B-17E09BCE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F5E1F7-981B-684D-9435-99439319A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89C0-BE8E-7244-8B43-FEDFAAF5A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69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29E7F-EE49-5A48-9D8E-327BB318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CB6BE6-6B3D-5648-91CD-955EEEAF1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6D28-7032-B045-B019-9CE796C5B2A6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B67131-B705-CB43-9DA8-83A93613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6A986A-9A34-874D-AD2E-BBB8FCFB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89C0-BE8E-7244-8B43-FEDFAAF5A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4442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1098AB6-70BC-2141-A677-D3F34B259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6D28-7032-B045-B019-9CE796C5B2A6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F1A294-FA5C-1D44-96DE-C9BA96C31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956AE5-E9D5-6A44-9BCF-61703064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89C0-BE8E-7244-8B43-FEDFAAF5A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167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AB87F-92E7-984B-B237-34F97A8D2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7495A-76A1-D54F-B0D0-153CA49CA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A434F9-FCAA-3D49-9CC0-8618E2EB8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B3F7EB-EEED-BB45-8D9C-0F853E8B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6D28-7032-B045-B019-9CE796C5B2A6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A103C0-965A-A648-840B-E13CE4DD2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5A9959-B174-8C4F-9501-7BFC9BD9D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89C0-BE8E-7244-8B43-FEDFAAF5A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66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AF494-7945-1442-AD3D-5768B63F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7821D89-1677-6946-BD07-1473BE1BD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82DFA3-9818-064D-BDB4-981EB50DB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502638-8DCD-264A-AA25-763F99223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6D28-7032-B045-B019-9CE796C5B2A6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361572-E60A-0E43-8F9B-867D326C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C39D1F-AA96-FD47-96C8-75C1E16B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89C0-BE8E-7244-8B43-FEDFAAF5A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758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CBE353-EEEF-DB47-94D5-A4CD0D28F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2946B4-0A38-F44F-AC31-D2A0A8BE3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30C033-72CE-094B-807A-74E586403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A6D28-7032-B045-B019-9CE796C5B2A6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410194-4824-8644-A6D5-ACD1463A7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893C63-615D-544D-9312-E2A0AB29A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F89C0-BE8E-7244-8B43-FEDFAAF5A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043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ovementday.i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ow 'urban' is India's urbanisation? | ORF">
            <a:extLst>
              <a:ext uri="{FF2B5EF4-FFF2-40B4-BE49-F238E27FC236}">
                <a16:creationId xmlns:a16="http://schemas.microsoft.com/office/drawing/2014/main" xmlns="" id="{0A972B37-8AEB-7022-C2AE-CE699210F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80443C-C2C3-79DF-3409-460C8F18B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IN" sz="51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Hv BT" panose="020B0702020204020204" pitchFamily="34" charset="0"/>
              </a:rPr>
              <a:t>The Whole Church</a:t>
            </a:r>
            <a:br>
              <a:rPr lang="en-IN" sz="51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Hv BT" panose="020B0702020204020204" pitchFamily="34" charset="0"/>
              </a:rPr>
            </a:br>
            <a:r>
              <a:rPr lang="en-IN" sz="51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Hv BT" panose="020B0702020204020204" pitchFamily="34" charset="0"/>
              </a:rPr>
              <a:t>Taking The Whole Gospel</a:t>
            </a:r>
            <a:br>
              <a:rPr lang="en-IN" sz="51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Hv BT" panose="020B0702020204020204" pitchFamily="34" charset="0"/>
              </a:rPr>
            </a:br>
            <a:r>
              <a:rPr lang="en-IN" sz="51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Hv BT" panose="020B0702020204020204" pitchFamily="34" charset="0"/>
              </a:rPr>
              <a:t>To The Whole City</a:t>
            </a:r>
            <a:br>
              <a:rPr lang="en-IN" sz="51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Hv BT" panose="020B0702020204020204" pitchFamily="34" charset="0"/>
              </a:rPr>
            </a:br>
            <a:endParaRPr lang="en-US" sz="51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9080EC-9831-816E-FA6F-029779102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IN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MOVEMENT SOUTH ASIA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B8C6A3E-555C-3D2E-E66E-83368E8DC2BF}"/>
              </a:ext>
            </a:extLst>
          </p:cNvPr>
          <p:cNvSpPr/>
          <p:nvPr/>
        </p:nvSpPr>
        <p:spPr>
          <a:xfrm>
            <a:off x="0" y="4672013"/>
            <a:ext cx="12192000" cy="2185987"/>
          </a:xfrm>
          <a:prstGeom prst="rect">
            <a:avLst/>
          </a:prstGeom>
          <a:gradFill>
            <a:gsLst>
              <a:gs pos="100000">
                <a:srgbClr val="E55955"/>
              </a:gs>
              <a:gs pos="11000">
                <a:schemeClr val="lt1">
                  <a:hueOff val="0"/>
                  <a:satOff val="0"/>
                  <a:lumOff val="0"/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l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1444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832FFF-7E02-4769-BCFF-187C46468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44" t="11628" r="21715" b="9302"/>
          <a:stretch/>
        </p:blipFill>
        <p:spPr>
          <a:xfrm>
            <a:off x="2801679" y="717697"/>
            <a:ext cx="6588642" cy="5422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1F1A6E-C79B-4C3A-A0E2-BD8B13B70CD5}"/>
              </a:ext>
            </a:extLst>
          </p:cNvPr>
          <p:cNvSpPr txBox="1"/>
          <p:nvPr/>
        </p:nvSpPr>
        <p:spPr>
          <a:xfrm>
            <a:off x="3209261" y="217556"/>
            <a:ext cx="5773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>
                <a:solidFill>
                  <a:srgbClr val="E55955"/>
                </a:solidFill>
                <a:latin typeface="Futura Hv BT" panose="020B0702020204020204" pitchFamily="34" charset="0"/>
              </a:rPr>
              <a:t>THE WHOLE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ECAB83-FA3B-427D-B866-14E62324EAC8}"/>
              </a:ext>
            </a:extLst>
          </p:cNvPr>
          <p:cNvSpPr txBox="1"/>
          <p:nvPr/>
        </p:nvSpPr>
        <p:spPr>
          <a:xfrm>
            <a:off x="3209261" y="5932557"/>
            <a:ext cx="5773479" cy="707886"/>
          </a:xfrm>
          <a:prstGeom prst="rect">
            <a:avLst/>
          </a:prstGeom>
          <a:solidFill>
            <a:srgbClr val="E5595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Hv BT" panose="020B0702020204020204" pitchFamily="34" charset="0"/>
              </a:rPr>
              <a:t>CHURCH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474703-35A7-48E5-99FB-E8A3EE34EAA8}"/>
              </a:ext>
            </a:extLst>
          </p:cNvPr>
          <p:cNvSpPr txBox="1"/>
          <p:nvPr/>
        </p:nvSpPr>
        <p:spPr>
          <a:xfrm>
            <a:off x="4393905" y="1537357"/>
            <a:ext cx="2851297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Hv BT" panose="020B0702020204020204" pitchFamily="34" charset="0"/>
              </a:rPr>
              <a:t>Church Leaders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C22C90-44B0-4F85-8803-6223D0BA9841}"/>
              </a:ext>
            </a:extLst>
          </p:cNvPr>
          <p:cNvSpPr txBox="1"/>
          <p:nvPr/>
        </p:nvSpPr>
        <p:spPr>
          <a:xfrm>
            <a:off x="4393905" y="1937467"/>
            <a:ext cx="285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chemeClr val="bg1"/>
                </a:solidFill>
              </a:rPr>
              <a:t>Pastors/ Youth Leaders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2CEA8-D0DE-4BEF-8D78-594B0CBA2DC4}"/>
              </a:ext>
            </a:extLst>
          </p:cNvPr>
          <p:cNvSpPr txBox="1"/>
          <p:nvPr/>
        </p:nvSpPr>
        <p:spPr>
          <a:xfrm>
            <a:off x="4393905" y="3161862"/>
            <a:ext cx="2851297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Hv BT" panose="020B0702020204020204" pitchFamily="34" charset="0"/>
              </a:rPr>
              <a:t>Marketplace Leaders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4F75B0-2799-404C-8FC9-EF47D5AC733B}"/>
              </a:ext>
            </a:extLst>
          </p:cNvPr>
          <p:cNvSpPr txBox="1"/>
          <p:nvPr/>
        </p:nvSpPr>
        <p:spPr>
          <a:xfrm>
            <a:off x="4393905" y="3561972"/>
            <a:ext cx="285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chemeClr val="bg1"/>
                </a:solidFill>
              </a:rPr>
              <a:t>Business/ Professionals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6DBE015-D2EC-487A-90ED-C97739EAAEC3}"/>
              </a:ext>
            </a:extLst>
          </p:cNvPr>
          <p:cNvSpPr txBox="1"/>
          <p:nvPr/>
        </p:nvSpPr>
        <p:spPr>
          <a:xfrm>
            <a:off x="4393905" y="4786367"/>
            <a:ext cx="2851297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Hv BT" panose="020B0702020204020204" pitchFamily="34" charset="0"/>
              </a:rPr>
              <a:t>Non-Profit Leaders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2A4A1E-D377-4BCC-B9E5-61F2AB12107F}"/>
              </a:ext>
            </a:extLst>
          </p:cNvPr>
          <p:cNvSpPr txBox="1"/>
          <p:nvPr/>
        </p:nvSpPr>
        <p:spPr>
          <a:xfrm>
            <a:off x="4393905" y="5186477"/>
            <a:ext cx="285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chemeClr val="bg1"/>
                </a:solidFill>
              </a:rPr>
              <a:t>Para Church/ NGOs</a:t>
            </a:r>
          </a:p>
        </p:txBody>
      </p:sp>
    </p:spTree>
    <p:extLst>
      <p:ext uri="{BB962C8B-B14F-4D97-AF65-F5344CB8AC3E}">
        <p14:creationId xmlns:p14="http://schemas.microsoft.com/office/powerpoint/2010/main" xmlns="" val="31070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9244B0-35F1-4FAD-B1DC-3271E16C9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527" y="360310"/>
            <a:ext cx="7398946" cy="583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D21B-5F5A-4C17-A48B-D55BB17AB042}"/>
              </a:ext>
            </a:extLst>
          </p:cNvPr>
          <p:cNvSpPr txBox="1"/>
          <p:nvPr/>
        </p:nvSpPr>
        <p:spPr>
          <a:xfrm>
            <a:off x="5107482" y="591148"/>
            <a:ext cx="1977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>
                <a:solidFill>
                  <a:srgbClr val="E55955"/>
                </a:solidFill>
                <a:latin typeface="Futura Hv BT" panose="020B0702020204020204" pitchFamily="34" charset="0"/>
              </a:rPr>
              <a:t>THE WHOLE</a:t>
            </a:r>
          </a:p>
          <a:p>
            <a:pPr algn="ctr"/>
            <a:r>
              <a:rPr lang="en-IN" sz="3200">
                <a:solidFill>
                  <a:srgbClr val="E55955"/>
                </a:solidFill>
                <a:latin typeface="Futura Hv BT" panose="020B0702020204020204" pitchFamily="34" charset="0"/>
              </a:rPr>
              <a:t>GOSPEL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87CED0-F72B-49AC-B71D-E3CEAD752B92}"/>
              </a:ext>
            </a:extLst>
          </p:cNvPr>
          <p:cNvSpPr txBox="1"/>
          <p:nvPr/>
        </p:nvSpPr>
        <p:spPr>
          <a:xfrm>
            <a:off x="5154878" y="4906199"/>
            <a:ext cx="1924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>
                <a:solidFill>
                  <a:srgbClr val="E55955"/>
                </a:solidFill>
                <a:latin typeface="Futura Hv BT" panose="020B0702020204020204" pitchFamily="34" charset="0"/>
              </a:rPr>
              <a:t>Transformed</a:t>
            </a:r>
          </a:p>
          <a:p>
            <a:pPr algn="ctr"/>
            <a:r>
              <a:rPr lang="en-IN" sz="2000">
                <a:solidFill>
                  <a:srgbClr val="E55955"/>
                </a:solidFill>
                <a:latin typeface="Futura Hv BT" panose="020B0702020204020204" pitchFamily="34" charset="0"/>
              </a:rPr>
              <a:t>Church</a:t>
            </a:r>
          </a:p>
        </p:txBody>
      </p:sp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xmlns="" id="{6B34B38C-E04A-427B-87E0-F9272981B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9265558">
            <a:off x="7346241" y="3314509"/>
            <a:ext cx="914400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E82489C-AE6F-458B-8320-0ACB2AE7E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2158">
            <a:off x="2648887" y="2859729"/>
            <a:ext cx="3242600" cy="18239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11CD46E-4A0E-4D74-8295-49A4FBB2ADF1}"/>
              </a:ext>
            </a:extLst>
          </p:cNvPr>
          <p:cNvSpPr txBox="1"/>
          <p:nvPr/>
        </p:nvSpPr>
        <p:spPr>
          <a:xfrm rot="2197934">
            <a:off x="2886094" y="4043730"/>
            <a:ext cx="1924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>
                <a:solidFill>
                  <a:srgbClr val="E55955"/>
                </a:solidFill>
                <a:latin typeface="Futura Hv BT" panose="020B0702020204020204" pitchFamily="34" charset="0"/>
              </a:rPr>
              <a:t>Transformed</a:t>
            </a:r>
          </a:p>
          <a:p>
            <a:pPr algn="ctr"/>
            <a:r>
              <a:rPr lang="en-IN" sz="2000">
                <a:solidFill>
                  <a:srgbClr val="E55955"/>
                </a:solidFill>
                <a:latin typeface="Futura Hv BT" panose="020B0702020204020204" pitchFamily="34" charset="0"/>
              </a:rPr>
              <a:t>Community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085F3A4-BB59-4ABE-B389-AFA78FEB9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537806">
            <a:off x="5192735" y="3872881"/>
            <a:ext cx="1848778" cy="10399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D392A8A-7CEB-4C9B-AEDB-64A4DDD4E7F1}"/>
              </a:ext>
            </a:extLst>
          </p:cNvPr>
          <p:cNvSpPr txBox="1"/>
          <p:nvPr/>
        </p:nvSpPr>
        <p:spPr>
          <a:xfrm rot="19265558">
            <a:off x="7326886" y="3919787"/>
            <a:ext cx="1924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>
                <a:solidFill>
                  <a:srgbClr val="E55955"/>
                </a:solidFill>
                <a:latin typeface="Futura Hv BT" panose="020B0702020204020204" pitchFamily="34" charset="0"/>
              </a:rPr>
              <a:t>Transformed</a:t>
            </a:r>
          </a:p>
          <a:p>
            <a:pPr algn="ctr"/>
            <a:r>
              <a:rPr lang="en-IN" sz="2000">
                <a:solidFill>
                  <a:srgbClr val="E55955"/>
                </a:solidFill>
                <a:latin typeface="Futura Hv BT" panose="020B0702020204020204" pitchFamily="34" charset="0"/>
              </a:rPr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xmlns="" val="3948258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DE080E-9B18-4457-980D-30E6B3B31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852" y="391580"/>
            <a:ext cx="4080295" cy="5458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D7AEEB-6341-4745-921A-32A3295C28DA}"/>
              </a:ext>
            </a:extLst>
          </p:cNvPr>
          <p:cNvSpPr txBox="1"/>
          <p:nvPr/>
        </p:nvSpPr>
        <p:spPr>
          <a:xfrm>
            <a:off x="4467914" y="1299001"/>
            <a:ext cx="1158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>
                <a:solidFill>
                  <a:schemeClr val="bg1"/>
                </a:solidFill>
                <a:latin typeface="Futura Hv BT" panose="020B0702020204020204" pitchFamily="34" charset="0"/>
              </a:rPr>
              <a:t>SEGMENTS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BD3467-2A07-4F58-81C6-DAE3A00C0309}"/>
              </a:ext>
            </a:extLst>
          </p:cNvPr>
          <p:cNvSpPr txBox="1"/>
          <p:nvPr/>
        </p:nvSpPr>
        <p:spPr>
          <a:xfrm>
            <a:off x="6544807" y="2036192"/>
            <a:ext cx="1158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>
                <a:solidFill>
                  <a:schemeClr val="bg1"/>
                </a:solidFill>
                <a:latin typeface="Futura Hv BT" panose="020B0702020204020204" pitchFamily="34" charset="0"/>
              </a:rPr>
              <a:t>STAGES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4F5AA6-4E2D-4B7D-B0B8-52A29D72E51B}"/>
              </a:ext>
            </a:extLst>
          </p:cNvPr>
          <p:cNvSpPr txBox="1"/>
          <p:nvPr/>
        </p:nvSpPr>
        <p:spPr>
          <a:xfrm>
            <a:off x="4467913" y="3489590"/>
            <a:ext cx="1158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>
                <a:solidFill>
                  <a:schemeClr val="bg1"/>
                </a:solidFill>
                <a:latin typeface="Futura Hv BT" panose="020B0702020204020204" pitchFamily="34" charset="0"/>
              </a:rPr>
              <a:t>STREETS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C22C97-3D74-4BFE-8AD9-8DE11764A7E6}"/>
              </a:ext>
            </a:extLst>
          </p:cNvPr>
          <p:cNvSpPr txBox="1"/>
          <p:nvPr/>
        </p:nvSpPr>
        <p:spPr>
          <a:xfrm>
            <a:off x="6544806" y="4223519"/>
            <a:ext cx="1158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>
                <a:solidFill>
                  <a:schemeClr val="bg1"/>
                </a:solidFill>
                <a:latin typeface="Futura Hv BT" panose="020B0702020204020204" pitchFamily="34" charset="0"/>
              </a:rPr>
              <a:t>SPHERES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B48145-8FAC-4C84-A34D-CB24AA083342}"/>
              </a:ext>
            </a:extLst>
          </p:cNvPr>
          <p:cNvSpPr txBox="1"/>
          <p:nvPr/>
        </p:nvSpPr>
        <p:spPr>
          <a:xfrm>
            <a:off x="212651" y="244549"/>
            <a:ext cx="4412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>
                <a:solidFill>
                  <a:srgbClr val="E55955"/>
                </a:solidFill>
                <a:latin typeface="Futura Hv BT" panose="020B0702020204020204" pitchFamily="34" charset="0"/>
              </a:rPr>
              <a:t>THE WHOLE CITY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09207B-5DEA-41B3-BCF1-B1F9F034BB92}"/>
              </a:ext>
            </a:extLst>
          </p:cNvPr>
          <p:cNvSpPr/>
          <p:nvPr/>
        </p:nvSpPr>
        <p:spPr>
          <a:xfrm>
            <a:off x="8676853" y="4834069"/>
            <a:ext cx="270638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1600">
                <a:ln w="0"/>
                <a:solidFill>
                  <a:srgbClr val="E55955"/>
                </a:solidFill>
                <a:latin typeface="Futura Hv BT" panose="020B0702020204020204" pitchFamily="34" charset="0"/>
              </a:rPr>
              <a:t>Whole Church </a:t>
            </a:r>
          </a:p>
          <a:p>
            <a:pPr algn="ctr"/>
            <a:r>
              <a:rPr lang="en-GB" sz="1600">
                <a:ln w="0"/>
                <a:solidFill>
                  <a:srgbClr val="E55955"/>
                </a:solidFill>
                <a:latin typeface="Futura Hv BT" panose="020B0702020204020204" pitchFamily="34" charset="0"/>
              </a:rPr>
              <a:t>Taking the Whole Gospel </a:t>
            </a:r>
          </a:p>
          <a:p>
            <a:pPr algn="ctr"/>
            <a:r>
              <a:rPr lang="en-GB" sz="1600">
                <a:ln w="0"/>
                <a:solidFill>
                  <a:srgbClr val="E55955"/>
                </a:solidFill>
                <a:latin typeface="Futura Hv BT" panose="020B0702020204020204" pitchFamily="34" charset="0"/>
              </a:rPr>
              <a:t>to the Whole City</a:t>
            </a:r>
          </a:p>
        </p:txBody>
      </p:sp>
    </p:spTree>
    <p:extLst>
      <p:ext uri="{BB962C8B-B14F-4D97-AF65-F5344CB8AC3E}">
        <p14:creationId xmlns:p14="http://schemas.microsoft.com/office/powerpoint/2010/main" xmlns="" val="3020132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4C4D5DBD-6F53-1448-8EC7-D96B4D1015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517" y="1141414"/>
          <a:ext cx="9618591" cy="418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6157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25F7BE-55B2-56BC-014E-392E0170E8D9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E559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27CABBF-DD28-484E-A510-A14BB0214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anchor="ctr">
            <a:normAutofit fontScale="55000" lnSpcReduction="20000"/>
          </a:bodyPr>
          <a:lstStyle/>
          <a:p>
            <a:pPr>
              <a:spcAft>
                <a:spcPts val="600"/>
              </a:spcAft>
            </a:pPr>
            <a:fld id="{9EC71654-96A5-4280-94F3-931C61A9F92C}" type="slidenum">
              <a:rPr lang="en-US" noProof="0" smtClean="0"/>
              <a:pPr>
                <a:spcAft>
                  <a:spcPts val="600"/>
                </a:spcAft>
              </a:pPr>
              <a:t>14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0F4083B-707E-473C-9FFA-E23F9FFD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Hv BT" panose="020B0702020204020204" pitchFamily="34" charset="0"/>
                <a:ea typeface="+mn-ea"/>
                <a:cs typeface="+mn-cs"/>
              </a:rPr>
              <a:t>Movement Day to City Gospel Movement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xmlns="" id="{271141F3-D8D3-92CA-F5AC-A64014914A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70934945"/>
              </p:ext>
            </p:extLst>
          </p:nvPr>
        </p:nvGraphicFramePr>
        <p:xfrm>
          <a:off x="1286704" y="2055813"/>
          <a:ext cx="9618591" cy="418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86327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14BF38B-502F-4E74-8C8D-239DD4049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52"/>
          <a:stretch/>
        </p:blipFill>
        <p:spPr>
          <a:xfrm>
            <a:off x="1103584" y="48194"/>
            <a:ext cx="11088416" cy="68520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2E6260-9DD3-4625-BFB1-D18E02DC94C0}"/>
              </a:ext>
            </a:extLst>
          </p:cNvPr>
          <p:cNvSpPr/>
          <p:nvPr/>
        </p:nvSpPr>
        <p:spPr>
          <a:xfrm>
            <a:off x="68095" y="4908884"/>
            <a:ext cx="2855579" cy="1856012"/>
          </a:xfrm>
          <a:prstGeom prst="rect">
            <a:avLst/>
          </a:prstGeom>
          <a:solidFill>
            <a:srgbClr val="FC4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xmlns="" id="{84C704EA-EE6E-4E0E-9B02-077191448ED3}"/>
              </a:ext>
            </a:extLst>
          </p:cNvPr>
          <p:cNvSpPr txBox="1"/>
          <p:nvPr/>
        </p:nvSpPr>
        <p:spPr>
          <a:xfrm>
            <a:off x="139229" y="4987494"/>
            <a:ext cx="2784446" cy="1681229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2700" marR="5080">
              <a:spcBef>
                <a:spcPts val="1095"/>
              </a:spcBef>
            </a:pPr>
            <a:r>
              <a:rPr lang="en-US" sz="2000" spc="-10" dirty="0">
                <a:solidFill>
                  <a:schemeClr val="bg1"/>
                </a:solidFill>
                <a:latin typeface="Futura Hv BT" panose="020B0702020204020204" pitchFamily="34" charset="0"/>
                <a:cs typeface="Franklin Gothic Book"/>
              </a:rPr>
              <a:t>Our goal is to see 200 cities in South Asia to have a Gospel Movement of its own, by 2030</a:t>
            </a:r>
            <a:endParaRPr lang="en-US" sz="2000" spc="-5" dirty="0">
              <a:solidFill>
                <a:schemeClr val="bg1"/>
              </a:solidFill>
              <a:latin typeface="Futura Hv BT" panose="020B0702020204020204" pitchFamily="34" charset="0"/>
              <a:cs typeface="Franklin Gothic Book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CAF51B-46EE-462B-9CC4-3A3B5ECCE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52" r="25080"/>
          <a:stretch/>
        </p:blipFill>
        <p:spPr>
          <a:xfrm>
            <a:off x="4229787" y="-46231"/>
            <a:ext cx="5921444" cy="68520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5360DAA-AAFA-42C5-86C7-2398B31436A6}"/>
              </a:ext>
            </a:extLst>
          </p:cNvPr>
          <p:cNvSpPr txBox="1"/>
          <p:nvPr/>
        </p:nvSpPr>
        <p:spPr>
          <a:xfrm>
            <a:off x="91349" y="155269"/>
            <a:ext cx="4289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spcBef>
                <a:spcPts val="660"/>
              </a:spcBef>
            </a:pPr>
            <a:r>
              <a:rPr lang="en-US" sz="2400" spc="65" dirty="0">
                <a:solidFill>
                  <a:srgbClr val="E55955"/>
                </a:solidFill>
                <a:latin typeface="Futura Hv BT" panose="020B0702020204020204" pitchFamily="34" charset="0"/>
              </a:rPr>
              <a:t>Movement in South Asia</a:t>
            </a:r>
            <a:endParaRPr lang="en-IN" sz="2400" dirty="0">
              <a:solidFill>
                <a:srgbClr val="E55955"/>
              </a:solidFill>
              <a:latin typeface="Futura Hv BT" panose="020B07020202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D215A88-4C38-4D5C-A2BD-DFADC1845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19" r="23617"/>
          <a:stretch/>
        </p:blipFill>
        <p:spPr>
          <a:xfrm>
            <a:off x="4415316" y="-42243"/>
            <a:ext cx="5908849" cy="6852049"/>
          </a:xfrm>
          <a:prstGeom prst="rect">
            <a:avLst/>
          </a:prstGeom>
        </p:spPr>
      </p:pic>
      <p:pic>
        <p:nvPicPr>
          <p:cNvPr id="4" name="Graphic 3" descr="Marker with solid fill">
            <a:extLst>
              <a:ext uri="{FF2B5EF4-FFF2-40B4-BE49-F238E27FC236}">
                <a16:creationId xmlns:a16="http://schemas.microsoft.com/office/drawing/2014/main" xmlns="" id="{4AFDF830-EEA7-408F-A473-2EDBD4D7E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65570" y="2118360"/>
            <a:ext cx="267789" cy="2677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85EAD6-9D40-41A8-9A55-A6E5AC9A4666}"/>
              </a:ext>
            </a:extLst>
          </p:cNvPr>
          <p:cNvSpPr txBox="1"/>
          <p:nvPr/>
        </p:nvSpPr>
        <p:spPr>
          <a:xfrm>
            <a:off x="6671403" y="764270"/>
            <a:ext cx="894167" cy="261610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Kathmandu</a:t>
            </a:r>
          </a:p>
        </p:txBody>
      </p:sp>
      <p:pic>
        <p:nvPicPr>
          <p:cNvPr id="17" name="Graphic 16" descr="Marker with solid fill">
            <a:extLst>
              <a:ext uri="{FF2B5EF4-FFF2-40B4-BE49-F238E27FC236}">
                <a16:creationId xmlns:a16="http://schemas.microsoft.com/office/drawing/2014/main" xmlns="" id="{7078C35C-01B0-493E-9A1F-C8E5CF6D1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37925" y="2038585"/>
            <a:ext cx="267789" cy="2677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760BFA9-DFDB-4844-9534-DAF833244F08}"/>
              </a:ext>
            </a:extLst>
          </p:cNvPr>
          <p:cNvSpPr txBox="1"/>
          <p:nvPr/>
        </p:nvSpPr>
        <p:spPr>
          <a:xfrm>
            <a:off x="7467983" y="1557855"/>
            <a:ext cx="662707" cy="246221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Gangtok</a:t>
            </a:r>
            <a:endParaRPr lang="en-IN" sz="1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1" name="Graphic 20" descr="Marker with solid fill">
            <a:extLst>
              <a:ext uri="{FF2B5EF4-FFF2-40B4-BE49-F238E27FC236}">
                <a16:creationId xmlns:a16="http://schemas.microsoft.com/office/drawing/2014/main" xmlns="" id="{14918DA6-AFA9-4361-9681-B412897AB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93119" y="2252254"/>
            <a:ext cx="267789" cy="267789"/>
          </a:xfrm>
          <a:prstGeom prst="rect">
            <a:avLst/>
          </a:prstGeom>
        </p:spPr>
      </p:pic>
      <p:pic>
        <p:nvPicPr>
          <p:cNvPr id="22" name="Graphic 21" descr="Marker with solid fill">
            <a:extLst>
              <a:ext uri="{FF2B5EF4-FFF2-40B4-BE49-F238E27FC236}">
                <a16:creationId xmlns:a16="http://schemas.microsoft.com/office/drawing/2014/main" xmlns="" id="{6DF926CE-7BED-409E-902E-C5436888B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195081" y="2355690"/>
            <a:ext cx="267789" cy="267789"/>
          </a:xfrm>
          <a:prstGeom prst="rect">
            <a:avLst/>
          </a:prstGeom>
        </p:spPr>
      </p:pic>
      <p:pic>
        <p:nvPicPr>
          <p:cNvPr id="23" name="Graphic 22" descr="Marker with solid fill">
            <a:extLst>
              <a:ext uri="{FF2B5EF4-FFF2-40B4-BE49-F238E27FC236}">
                <a16:creationId xmlns:a16="http://schemas.microsoft.com/office/drawing/2014/main" xmlns="" id="{5B1761CF-F1E4-414E-88FA-FA732D8C9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25330" y="2865526"/>
            <a:ext cx="267789" cy="267789"/>
          </a:xfrm>
          <a:prstGeom prst="rect">
            <a:avLst/>
          </a:prstGeom>
        </p:spPr>
      </p:pic>
      <p:pic>
        <p:nvPicPr>
          <p:cNvPr id="24" name="Graphic 23" descr="Marker with solid fill">
            <a:extLst>
              <a:ext uri="{FF2B5EF4-FFF2-40B4-BE49-F238E27FC236}">
                <a16:creationId xmlns:a16="http://schemas.microsoft.com/office/drawing/2014/main" xmlns="" id="{D4D0BD88-2C36-463A-B3CF-7A68DCA3E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22147" y="2136865"/>
            <a:ext cx="267789" cy="267789"/>
          </a:xfrm>
          <a:prstGeom prst="rect">
            <a:avLst/>
          </a:prstGeom>
        </p:spPr>
      </p:pic>
      <p:pic>
        <p:nvPicPr>
          <p:cNvPr id="25" name="Graphic 24" descr="Marker with solid fill">
            <a:extLst>
              <a:ext uri="{FF2B5EF4-FFF2-40B4-BE49-F238E27FC236}">
                <a16:creationId xmlns:a16="http://schemas.microsoft.com/office/drawing/2014/main" xmlns="" id="{933D31F5-5197-4829-B9E2-B37D3EDD6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34527" y="2476713"/>
            <a:ext cx="267789" cy="267789"/>
          </a:xfrm>
          <a:prstGeom prst="rect">
            <a:avLst/>
          </a:prstGeom>
        </p:spPr>
      </p:pic>
      <p:pic>
        <p:nvPicPr>
          <p:cNvPr id="26" name="Graphic 25" descr="Marker with solid fill">
            <a:extLst>
              <a:ext uri="{FF2B5EF4-FFF2-40B4-BE49-F238E27FC236}">
                <a16:creationId xmlns:a16="http://schemas.microsoft.com/office/drawing/2014/main" xmlns="" id="{1C950F2F-96DD-460F-A000-243454805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62172" y="2136865"/>
            <a:ext cx="267789" cy="267789"/>
          </a:xfrm>
          <a:prstGeom prst="rect">
            <a:avLst/>
          </a:prstGeom>
        </p:spPr>
      </p:pic>
      <p:pic>
        <p:nvPicPr>
          <p:cNvPr id="27" name="Graphic 26" descr="Marker with solid fill">
            <a:extLst>
              <a:ext uri="{FF2B5EF4-FFF2-40B4-BE49-F238E27FC236}">
                <a16:creationId xmlns:a16="http://schemas.microsoft.com/office/drawing/2014/main" xmlns="" id="{4A773EFC-1B19-41B8-A9D0-5144F165E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130690" y="2136865"/>
            <a:ext cx="267789" cy="267789"/>
          </a:xfrm>
          <a:prstGeom prst="rect">
            <a:avLst/>
          </a:prstGeom>
        </p:spPr>
      </p:pic>
      <p:pic>
        <p:nvPicPr>
          <p:cNvPr id="28" name="Graphic 27" descr="Marker with solid fill">
            <a:extLst>
              <a:ext uri="{FF2B5EF4-FFF2-40B4-BE49-F238E27FC236}">
                <a16:creationId xmlns:a16="http://schemas.microsoft.com/office/drawing/2014/main" xmlns="" id="{3B638CCD-FF22-44DA-B60E-94BA7591F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163121" y="2286707"/>
            <a:ext cx="267789" cy="267789"/>
          </a:xfrm>
          <a:prstGeom prst="rect">
            <a:avLst/>
          </a:prstGeom>
        </p:spPr>
      </p:pic>
      <p:pic>
        <p:nvPicPr>
          <p:cNvPr id="32" name="Graphic 31" descr="Marker with solid fill">
            <a:extLst>
              <a:ext uri="{FF2B5EF4-FFF2-40B4-BE49-F238E27FC236}">
                <a16:creationId xmlns:a16="http://schemas.microsoft.com/office/drawing/2014/main" xmlns="" id="{E48A2542-D9DC-4E81-B817-DE4D52938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6000" y="5867550"/>
            <a:ext cx="267789" cy="267789"/>
          </a:xfrm>
          <a:prstGeom prst="rect">
            <a:avLst/>
          </a:prstGeom>
        </p:spPr>
      </p:pic>
      <p:pic>
        <p:nvPicPr>
          <p:cNvPr id="33" name="Graphic 32" descr="Marker with solid fill">
            <a:extLst>
              <a:ext uri="{FF2B5EF4-FFF2-40B4-BE49-F238E27FC236}">
                <a16:creationId xmlns:a16="http://schemas.microsoft.com/office/drawing/2014/main" xmlns="" id="{700436C5-6B08-49F9-A08B-DBD88F4CB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24669" y="5992479"/>
            <a:ext cx="267789" cy="267789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xmlns="" id="{2C01030B-B2F3-4B70-A735-B8EC3A32F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81724" y="3854645"/>
            <a:ext cx="267789" cy="267789"/>
          </a:xfrm>
          <a:prstGeom prst="rect">
            <a:avLst/>
          </a:prstGeom>
        </p:spPr>
      </p:pic>
      <p:pic>
        <p:nvPicPr>
          <p:cNvPr id="39" name="Graphic 38" descr="Marker with solid fill">
            <a:extLst>
              <a:ext uri="{FF2B5EF4-FFF2-40B4-BE49-F238E27FC236}">
                <a16:creationId xmlns:a16="http://schemas.microsoft.com/office/drawing/2014/main" xmlns="" id="{E957E224-AA6D-4E47-A030-FB14B6C2C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680378" y="2342818"/>
            <a:ext cx="267789" cy="267789"/>
          </a:xfrm>
          <a:prstGeom prst="rect">
            <a:avLst/>
          </a:prstGeom>
        </p:spPr>
      </p:pic>
      <p:pic>
        <p:nvPicPr>
          <p:cNvPr id="40" name="Graphic 39" descr="Marker with solid fill">
            <a:extLst>
              <a:ext uri="{FF2B5EF4-FFF2-40B4-BE49-F238E27FC236}">
                <a16:creationId xmlns:a16="http://schemas.microsoft.com/office/drawing/2014/main" xmlns="" id="{F3A1BE6B-8E9E-4D10-96FB-3E01D9036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63908" y="2221158"/>
            <a:ext cx="267789" cy="267789"/>
          </a:xfrm>
          <a:prstGeom prst="rect">
            <a:avLst/>
          </a:prstGeom>
        </p:spPr>
      </p:pic>
      <p:pic>
        <p:nvPicPr>
          <p:cNvPr id="41" name="Graphic 40" descr="Marker with solid fill">
            <a:extLst>
              <a:ext uri="{FF2B5EF4-FFF2-40B4-BE49-F238E27FC236}">
                <a16:creationId xmlns:a16="http://schemas.microsoft.com/office/drawing/2014/main" xmlns="" id="{E254021C-AA93-4863-A131-A9663B013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31594" y="1804076"/>
            <a:ext cx="267789" cy="267789"/>
          </a:xfrm>
          <a:prstGeom prst="rect">
            <a:avLst/>
          </a:prstGeom>
        </p:spPr>
      </p:pic>
      <p:pic>
        <p:nvPicPr>
          <p:cNvPr id="43" name="Graphic 42" descr="Marker with solid fill">
            <a:extLst>
              <a:ext uri="{FF2B5EF4-FFF2-40B4-BE49-F238E27FC236}">
                <a16:creationId xmlns:a16="http://schemas.microsoft.com/office/drawing/2014/main" xmlns="" id="{8B0AD958-AD82-4DC8-B28D-CE300378A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91800" y="6144879"/>
            <a:ext cx="267789" cy="267789"/>
          </a:xfrm>
          <a:prstGeom prst="rect">
            <a:avLst/>
          </a:prstGeom>
        </p:spPr>
      </p:pic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xmlns="" id="{021C3BBA-A043-430D-A6B7-686A1E97E6B4}"/>
              </a:ext>
            </a:extLst>
          </p:cNvPr>
          <p:cNvCxnSpPr>
            <a:cxnSpLocks/>
            <a:stCxn id="4" idx="1"/>
            <a:endCxn id="16" idx="2"/>
          </p:cNvCxnSpPr>
          <p:nvPr/>
        </p:nvCxnSpPr>
        <p:spPr>
          <a:xfrm rot="10800000">
            <a:off x="7118488" y="1025881"/>
            <a:ext cx="447083" cy="1226375"/>
          </a:xfrm>
          <a:prstGeom prst="curved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xmlns="" id="{E0C6EB65-51CE-443D-9E47-EA5AD51ECADD}"/>
              </a:ext>
            </a:extLst>
          </p:cNvPr>
          <p:cNvCxnSpPr>
            <a:cxnSpLocks/>
            <a:stCxn id="17" idx="1"/>
            <a:endCxn id="20" idx="2"/>
          </p:cNvCxnSpPr>
          <p:nvPr/>
        </p:nvCxnSpPr>
        <p:spPr>
          <a:xfrm rot="10800000">
            <a:off x="7799337" y="1804076"/>
            <a:ext cx="238588" cy="368404"/>
          </a:xfrm>
          <a:prstGeom prst="curved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669EBFC-8799-4562-8080-211D12F9FF2D}"/>
              </a:ext>
            </a:extLst>
          </p:cNvPr>
          <p:cNvSpPr txBox="1"/>
          <p:nvPr/>
        </p:nvSpPr>
        <p:spPr>
          <a:xfrm>
            <a:off x="7942822" y="1168757"/>
            <a:ext cx="805236" cy="246221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Darjeeling</a:t>
            </a: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xmlns="" id="{4844E318-2947-477C-8FBA-63042437CBB3}"/>
              </a:ext>
            </a:extLst>
          </p:cNvPr>
          <p:cNvCxnSpPr>
            <a:cxnSpLocks/>
            <a:stCxn id="27" idx="0"/>
          </p:cNvCxnSpPr>
          <p:nvPr/>
        </p:nvCxnSpPr>
        <p:spPr>
          <a:xfrm rot="5400000" flipH="1" flipV="1">
            <a:off x="7968732" y="1738320"/>
            <a:ext cx="694398" cy="10269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F0DCAEB-C3C3-46DF-B10A-47109F3149B3}"/>
              </a:ext>
            </a:extLst>
          </p:cNvPr>
          <p:cNvSpPr txBox="1"/>
          <p:nvPr/>
        </p:nvSpPr>
        <p:spPr>
          <a:xfrm>
            <a:off x="8405264" y="1629629"/>
            <a:ext cx="805236" cy="246221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Kalimpong</a:t>
            </a:r>
            <a:endParaRPr lang="en-IN" sz="1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xmlns="" id="{6B764C5E-F06B-476D-84B9-86DEA589FD1E}"/>
              </a:ext>
            </a:extLst>
          </p:cNvPr>
          <p:cNvCxnSpPr>
            <a:cxnSpLocks/>
            <a:stCxn id="28" idx="0"/>
            <a:endCxn id="62" idx="2"/>
          </p:cNvCxnSpPr>
          <p:nvPr/>
        </p:nvCxnSpPr>
        <p:spPr>
          <a:xfrm rot="5400000" flipH="1" flipV="1">
            <a:off x="8347021" y="1825846"/>
            <a:ext cx="410857" cy="510866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99A080CB-E132-464A-A115-E116CACF136E}"/>
              </a:ext>
            </a:extLst>
          </p:cNvPr>
          <p:cNvSpPr txBox="1"/>
          <p:nvPr/>
        </p:nvSpPr>
        <p:spPr>
          <a:xfrm>
            <a:off x="9025329" y="1168756"/>
            <a:ext cx="1243413" cy="246221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Kohima/ Nagaland</a:t>
            </a:r>
          </a:p>
        </p:txBody>
      </p:sp>
      <p:cxnSp>
        <p:nvCxnSpPr>
          <p:cNvPr id="69" name="Connector: Curved 68">
            <a:extLst>
              <a:ext uri="{FF2B5EF4-FFF2-40B4-BE49-F238E27FC236}">
                <a16:creationId xmlns:a16="http://schemas.microsoft.com/office/drawing/2014/main" xmlns="" id="{89225F5B-83A9-4C6D-8431-A228ED2A4221}"/>
              </a:ext>
            </a:extLst>
          </p:cNvPr>
          <p:cNvCxnSpPr>
            <a:cxnSpLocks/>
            <a:stCxn id="21" idx="3"/>
            <a:endCxn id="67" idx="2"/>
          </p:cNvCxnSpPr>
          <p:nvPr/>
        </p:nvCxnSpPr>
        <p:spPr>
          <a:xfrm flipV="1">
            <a:off x="9560908" y="1414977"/>
            <a:ext cx="86128" cy="971172"/>
          </a:xfrm>
          <a:prstGeom prst="curved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B8FEFFF1-1EDA-460C-9724-CA889DBC1421}"/>
              </a:ext>
            </a:extLst>
          </p:cNvPr>
          <p:cNvSpPr txBox="1"/>
          <p:nvPr/>
        </p:nvSpPr>
        <p:spPr>
          <a:xfrm>
            <a:off x="10176877" y="1974937"/>
            <a:ext cx="793459" cy="246221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Dimapur</a:t>
            </a:r>
          </a:p>
        </p:txBody>
      </p:sp>
      <p:cxnSp>
        <p:nvCxnSpPr>
          <p:cNvPr id="72" name="Connector: Curved 71">
            <a:extLst>
              <a:ext uri="{FF2B5EF4-FFF2-40B4-BE49-F238E27FC236}">
                <a16:creationId xmlns:a16="http://schemas.microsoft.com/office/drawing/2014/main" xmlns="" id="{C9570D6E-4C28-4E7E-B0D1-0C89685FF1E1}"/>
              </a:ext>
            </a:extLst>
          </p:cNvPr>
          <p:cNvCxnSpPr>
            <a:cxnSpLocks/>
            <a:endCxn id="70" idx="2"/>
          </p:cNvCxnSpPr>
          <p:nvPr/>
        </p:nvCxnSpPr>
        <p:spPr>
          <a:xfrm flipV="1">
            <a:off x="9341201" y="2221158"/>
            <a:ext cx="1232406" cy="402322"/>
          </a:xfrm>
          <a:prstGeom prst="curved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C2923A69-5C81-4D62-8308-B3AB180CD46E}"/>
              </a:ext>
            </a:extLst>
          </p:cNvPr>
          <p:cNvSpPr txBox="1"/>
          <p:nvPr/>
        </p:nvSpPr>
        <p:spPr>
          <a:xfrm>
            <a:off x="10118467" y="2904228"/>
            <a:ext cx="782454" cy="246221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Itanagar</a:t>
            </a:r>
            <a:endParaRPr lang="en-IN" sz="1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78" name="Connector: Curved 77">
            <a:extLst>
              <a:ext uri="{FF2B5EF4-FFF2-40B4-BE49-F238E27FC236}">
                <a16:creationId xmlns:a16="http://schemas.microsoft.com/office/drawing/2014/main" xmlns="" id="{55815AE6-4B49-48F1-A71F-C6ECA78BF554}"/>
              </a:ext>
            </a:extLst>
          </p:cNvPr>
          <p:cNvCxnSpPr>
            <a:stCxn id="24" idx="2"/>
            <a:endCxn id="74" idx="1"/>
          </p:cNvCxnSpPr>
          <p:nvPr/>
        </p:nvCxnSpPr>
        <p:spPr>
          <a:xfrm rot="16200000" flipH="1">
            <a:off x="9325912" y="2234783"/>
            <a:ext cx="622685" cy="962425"/>
          </a:xfrm>
          <a:prstGeom prst="curved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138622C6-9944-4E98-AD61-DD6FBBD10A55}"/>
              </a:ext>
            </a:extLst>
          </p:cNvPr>
          <p:cNvSpPr txBox="1"/>
          <p:nvPr/>
        </p:nvSpPr>
        <p:spPr>
          <a:xfrm>
            <a:off x="9811828" y="3227997"/>
            <a:ext cx="782454" cy="246221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Aizawal</a:t>
            </a:r>
            <a:endParaRPr lang="en-IN" sz="1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81" name="Connector: Curved 80">
            <a:extLst>
              <a:ext uri="{FF2B5EF4-FFF2-40B4-BE49-F238E27FC236}">
                <a16:creationId xmlns:a16="http://schemas.microsoft.com/office/drawing/2014/main" xmlns="" id="{6F4A574D-355C-4748-8700-8CD1F1B91338}"/>
              </a:ext>
            </a:extLst>
          </p:cNvPr>
          <p:cNvCxnSpPr>
            <a:stCxn id="23" idx="3"/>
            <a:endCxn id="79" idx="1"/>
          </p:cNvCxnSpPr>
          <p:nvPr/>
        </p:nvCxnSpPr>
        <p:spPr>
          <a:xfrm>
            <a:off x="9293119" y="2999421"/>
            <a:ext cx="518709" cy="351687"/>
          </a:xfrm>
          <a:prstGeom prst="curved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4C187955-A807-4A61-A17C-63A2EE4BD10C}"/>
              </a:ext>
            </a:extLst>
          </p:cNvPr>
          <p:cNvSpPr txBox="1"/>
          <p:nvPr/>
        </p:nvSpPr>
        <p:spPr>
          <a:xfrm>
            <a:off x="9036306" y="3503507"/>
            <a:ext cx="782454" cy="246221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Shillong</a:t>
            </a:r>
            <a:endParaRPr lang="en-IN" sz="1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85" name="Connector: Curved 84">
            <a:extLst>
              <a:ext uri="{FF2B5EF4-FFF2-40B4-BE49-F238E27FC236}">
                <a16:creationId xmlns:a16="http://schemas.microsoft.com/office/drawing/2014/main" xmlns="" id="{388CE2DC-F104-4213-9A1E-F23F36E17C11}"/>
              </a:ext>
            </a:extLst>
          </p:cNvPr>
          <p:cNvCxnSpPr>
            <a:cxnSpLocks/>
            <a:stCxn id="83" idx="1"/>
            <a:endCxn id="25" idx="2"/>
          </p:cNvCxnSpPr>
          <p:nvPr/>
        </p:nvCxnSpPr>
        <p:spPr>
          <a:xfrm rot="10800000">
            <a:off x="8968422" y="2744502"/>
            <a:ext cx="67884" cy="882116"/>
          </a:xfrm>
          <a:prstGeom prst="curved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BD213D16-A2BF-4303-93F2-DCB5AAC32C40}"/>
              </a:ext>
            </a:extLst>
          </p:cNvPr>
          <p:cNvSpPr txBox="1"/>
          <p:nvPr/>
        </p:nvSpPr>
        <p:spPr>
          <a:xfrm>
            <a:off x="8083081" y="3808049"/>
            <a:ext cx="2426613" cy="246221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Jaigaon</a:t>
            </a:r>
            <a:r>
              <a:rPr lang="en-IN" sz="1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 </a:t>
            </a:r>
            <a:r>
              <a:rPr lang="en-IN" sz="10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Phuntshuling</a:t>
            </a:r>
            <a:r>
              <a:rPr lang="en-IN" sz="1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(Part of Bhutan)</a:t>
            </a:r>
          </a:p>
        </p:txBody>
      </p:sp>
      <p:cxnSp>
        <p:nvCxnSpPr>
          <p:cNvPr id="90" name="Connector: Curved 89">
            <a:extLst>
              <a:ext uri="{FF2B5EF4-FFF2-40B4-BE49-F238E27FC236}">
                <a16:creationId xmlns:a16="http://schemas.microsoft.com/office/drawing/2014/main" xmlns="" id="{A453A99D-35C1-4BCA-B256-820220505707}"/>
              </a:ext>
            </a:extLst>
          </p:cNvPr>
          <p:cNvCxnSpPr>
            <a:cxnSpLocks/>
            <a:stCxn id="88" idx="1"/>
            <a:endCxn id="26" idx="2"/>
          </p:cNvCxnSpPr>
          <p:nvPr/>
        </p:nvCxnSpPr>
        <p:spPr>
          <a:xfrm rot="10800000" flipH="1">
            <a:off x="8083081" y="2404654"/>
            <a:ext cx="412986" cy="1526506"/>
          </a:xfrm>
          <a:prstGeom prst="curvedConnector4">
            <a:avLst>
              <a:gd name="adj1" fmla="val -55353"/>
              <a:gd name="adj2" fmla="val 5403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966EAC98-9FAF-4678-867D-C2CAE89B08A9}"/>
              </a:ext>
            </a:extLst>
          </p:cNvPr>
          <p:cNvSpPr txBox="1"/>
          <p:nvPr/>
        </p:nvSpPr>
        <p:spPr>
          <a:xfrm>
            <a:off x="7205338" y="6124917"/>
            <a:ext cx="832587" cy="246221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Colombo</a:t>
            </a:r>
          </a:p>
        </p:txBody>
      </p: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xmlns="" id="{F07EC1ED-8742-4F10-A914-178C39B96904}"/>
              </a:ext>
            </a:extLst>
          </p:cNvPr>
          <p:cNvCxnSpPr>
            <a:stCxn id="92" idx="1"/>
            <a:endCxn id="43" idx="2"/>
          </p:cNvCxnSpPr>
          <p:nvPr/>
        </p:nvCxnSpPr>
        <p:spPr>
          <a:xfrm rot="10800000" flipV="1">
            <a:off x="6725696" y="6248028"/>
            <a:ext cx="479643" cy="164640"/>
          </a:xfrm>
          <a:prstGeom prst="curvedConnector4">
            <a:avLst>
              <a:gd name="adj1" fmla="val 36042"/>
              <a:gd name="adj2" fmla="val -799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F2B94D02-856C-47E6-924D-C7C75494ACC5}"/>
              </a:ext>
            </a:extLst>
          </p:cNvPr>
          <p:cNvSpPr txBox="1"/>
          <p:nvPr/>
        </p:nvSpPr>
        <p:spPr>
          <a:xfrm>
            <a:off x="5522676" y="6385197"/>
            <a:ext cx="832587" cy="246221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Trinelveli</a:t>
            </a:r>
            <a:endParaRPr lang="en-IN" sz="1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98" name="Connector: Curved 97">
            <a:extLst>
              <a:ext uri="{FF2B5EF4-FFF2-40B4-BE49-F238E27FC236}">
                <a16:creationId xmlns:a16="http://schemas.microsoft.com/office/drawing/2014/main" xmlns="" id="{90E63FBD-BDAD-4DB2-857C-110819FB13B3}"/>
              </a:ext>
            </a:extLst>
          </p:cNvPr>
          <p:cNvCxnSpPr>
            <a:stCxn id="33" idx="2"/>
            <a:endCxn id="96" idx="0"/>
          </p:cNvCxnSpPr>
          <p:nvPr/>
        </p:nvCxnSpPr>
        <p:spPr>
          <a:xfrm rot="5400000">
            <a:off x="5986303" y="6212935"/>
            <a:ext cx="124929" cy="219594"/>
          </a:xfrm>
          <a:prstGeom prst="curved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852B9359-6176-4DCC-886B-5587EA4DEC4D}"/>
              </a:ext>
            </a:extLst>
          </p:cNvPr>
          <p:cNvSpPr txBox="1"/>
          <p:nvPr/>
        </p:nvSpPr>
        <p:spPr>
          <a:xfrm>
            <a:off x="6884148" y="5550855"/>
            <a:ext cx="832587" cy="246221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Tuticorin</a:t>
            </a:r>
          </a:p>
        </p:txBody>
      </p:sp>
      <p:cxnSp>
        <p:nvCxnSpPr>
          <p:cNvPr id="101" name="Connector: Curved 100">
            <a:extLst>
              <a:ext uri="{FF2B5EF4-FFF2-40B4-BE49-F238E27FC236}">
                <a16:creationId xmlns:a16="http://schemas.microsoft.com/office/drawing/2014/main" xmlns="" id="{259B6A33-8D2D-400E-8EBE-EE6B4193A979}"/>
              </a:ext>
            </a:extLst>
          </p:cNvPr>
          <p:cNvCxnSpPr/>
          <p:nvPr/>
        </p:nvCxnSpPr>
        <p:spPr>
          <a:xfrm rot="10800000" flipV="1">
            <a:off x="6292459" y="5676737"/>
            <a:ext cx="567131" cy="323076"/>
          </a:xfrm>
          <a:prstGeom prst="curved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7D4AA0C9-72E7-447C-BB88-E043084E88C1}"/>
              </a:ext>
            </a:extLst>
          </p:cNvPr>
          <p:cNvSpPr txBox="1"/>
          <p:nvPr/>
        </p:nvSpPr>
        <p:spPr>
          <a:xfrm>
            <a:off x="5563851" y="1476467"/>
            <a:ext cx="500841" cy="261610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Delhi</a:t>
            </a:r>
          </a:p>
        </p:txBody>
      </p:sp>
      <p:cxnSp>
        <p:nvCxnSpPr>
          <p:cNvPr id="104" name="Connector: Curved 103">
            <a:extLst>
              <a:ext uri="{FF2B5EF4-FFF2-40B4-BE49-F238E27FC236}">
                <a16:creationId xmlns:a16="http://schemas.microsoft.com/office/drawing/2014/main" xmlns="" id="{B1B6E186-36CD-455E-9E0E-7C092D7D6353}"/>
              </a:ext>
            </a:extLst>
          </p:cNvPr>
          <p:cNvCxnSpPr>
            <a:stCxn id="41" idx="2"/>
            <a:endCxn id="102" idx="2"/>
          </p:cNvCxnSpPr>
          <p:nvPr/>
        </p:nvCxnSpPr>
        <p:spPr>
          <a:xfrm rot="5400000" flipH="1">
            <a:off x="5822987" y="1729363"/>
            <a:ext cx="333788" cy="351217"/>
          </a:xfrm>
          <a:prstGeom prst="curvedConnector3">
            <a:avLst>
              <a:gd name="adj1" fmla="val 951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A995AC9E-7EF0-4B89-AC7A-2B61A8D92396}"/>
              </a:ext>
            </a:extLst>
          </p:cNvPr>
          <p:cNvSpPr txBox="1"/>
          <p:nvPr/>
        </p:nvSpPr>
        <p:spPr>
          <a:xfrm>
            <a:off x="5208883" y="1972616"/>
            <a:ext cx="500841" cy="261610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Agra</a:t>
            </a:r>
          </a:p>
        </p:txBody>
      </p:sp>
      <p:cxnSp>
        <p:nvCxnSpPr>
          <p:cNvPr id="112" name="Connector: Curved 111">
            <a:extLst>
              <a:ext uri="{FF2B5EF4-FFF2-40B4-BE49-F238E27FC236}">
                <a16:creationId xmlns:a16="http://schemas.microsoft.com/office/drawing/2014/main" xmlns="" id="{8904BA76-EEB8-4713-935D-04B03AA2BDED}"/>
              </a:ext>
            </a:extLst>
          </p:cNvPr>
          <p:cNvCxnSpPr>
            <a:cxnSpLocks/>
            <a:stCxn id="40" idx="1"/>
            <a:endCxn id="108" idx="3"/>
          </p:cNvCxnSpPr>
          <p:nvPr/>
        </p:nvCxnSpPr>
        <p:spPr>
          <a:xfrm rot="10800000">
            <a:off x="5709724" y="2103421"/>
            <a:ext cx="354184" cy="251632"/>
          </a:xfrm>
          <a:prstGeom prst="curved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300466F6-3DCA-4FEE-B320-E65EB2B9CADA}"/>
              </a:ext>
            </a:extLst>
          </p:cNvPr>
          <p:cNvSpPr txBox="1"/>
          <p:nvPr/>
        </p:nvSpPr>
        <p:spPr>
          <a:xfrm>
            <a:off x="5034207" y="2389238"/>
            <a:ext cx="599867" cy="253916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Jaipur</a:t>
            </a:r>
          </a:p>
        </p:txBody>
      </p:sp>
      <p:cxnSp>
        <p:nvCxnSpPr>
          <p:cNvPr id="116" name="Connector: Curved 115">
            <a:extLst>
              <a:ext uri="{FF2B5EF4-FFF2-40B4-BE49-F238E27FC236}">
                <a16:creationId xmlns:a16="http://schemas.microsoft.com/office/drawing/2014/main" xmlns="" id="{9605EEC8-B926-44DA-B5DF-1E500C3BD628}"/>
              </a:ext>
            </a:extLst>
          </p:cNvPr>
          <p:cNvCxnSpPr>
            <a:endCxn id="114" idx="3"/>
          </p:cNvCxnSpPr>
          <p:nvPr/>
        </p:nvCxnSpPr>
        <p:spPr>
          <a:xfrm rot="10800000">
            <a:off x="5634074" y="2516197"/>
            <a:ext cx="180198" cy="94411"/>
          </a:xfrm>
          <a:prstGeom prst="curved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9A912C9F-27CA-477E-BFFE-965B6EF9C48B}"/>
              </a:ext>
            </a:extLst>
          </p:cNvPr>
          <p:cNvSpPr txBox="1"/>
          <p:nvPr/>
        </p:nvSpPr>
        <p:spPr>
          <a:xfrm>
            <a:off x="4571206" y="4122434"/>
            <a:ext cx="599867" cy="253916"/>
          </a:xfrm>
          <a:prstGeom prst="rect">
            <a:avLst/>
          </a:prstGeom>
          <a:solidFill>
            <a:srgbClr val="36ADB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Pune</a:t>
            </a:r>
          </a:p>
        </p:txBody>
      </p:sp>
      <p:cxnSp>
        <p:nvCxnSpPr>
          <p:cNvPr id="119" name="Connector: Curved 118">
            <a:extLst>
              <a:ext uri="{FF2B5EF4-FFF2-40B4-BE49-F238E27FC236}">
                <a16:creationId xmlns:a16="http://schemas.microsoft.com/office/drawing/2014/main" xmlns="" id="{B9BEEFEF-6D0B-431A-94CA-BD1930C33E39}"/>
              </a:ext>
            </a:extLst>
          </p:cNvPr>
          <p:cNvCxnSpPr/>
          <p:nvPr/>
        </p:nvCxnSpPr>
        <p:spPr>
          <a:xfrm rot="10800000" flipV="1">
            <a:off x="5190090" y="4122433"/>
            <a:ext cx="325529" cy="147803"/>
          </a:xfrm>
          <a:prstGeom prst="curved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Graphic 123" descr="Marker with solid fill">
            <a:extLst>
              <a:ext uri="{FF2B5EF4-FFF2-40B4-BE49-F238E27FC236}">
                <a16:creationId xmlns:a16="http://schemas.microsoft.com/office/drawing/2014/main" xmlns="" id="{D67FFEE8-345D-48FB-8283-50C25F203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29226" y="2286707"/>
            <a:ext cx="267789" cy="267789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2E911807-CE3E-4BB5-995A-C19BF72CA50E}"/>
              </a:ext>
            </a:extLst>
          </p:cNvPr>
          <p:cNvSpPr txBox="1"/>
          <p:nvPr/>
        </p:nvSpPr>
        <p:spPr>
          <a:xfrm>
            <a:off x="7556358" y="2639849"/>
            <a:ext cx="599867" cy="253916"/>
          </a:xfrm>
          <a:prstGeom prst="rect">
            <a:avLst/>
          </a:prstGeom>
          <a:solidFill>
            <a:srgbClr val="172E5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5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Siliguri</a:t>
            </a:r>
          </a:p>
        </p:txBody>
      </p:sp>
      <p:cxnSp>
        <p:nvCxnSpPr>
          <p:cNvPr id="126" name="Connector: Curved 125">
            <a:extLst>
              <a:ext uri="{FF2B5EF4-FFF2-40B4-BE49-F238E27FC236}">
                <a16:creationId xmlns:a16="http://schemas.microsoft.com/office/drawing/2014/main" xmlns="" id="{C91195FA-6F26-450D-BB66-04BDFDEFCE17}"/>
              </a:ext>
            </a:extLst>
          </p:cNvPr>
          <p:cNvCxnSpPr>
            <a:stCxn id="124" idx="1"/>
          </p:cNvCxnSpPr>
          <p:nvPr/>
        </p:nvCxnSpPr>
        <p:spPr>
          <a:xfrm rot="10800000" flipV="1">
            <a:off x="7899400" y="2420601"/>
            <a:ext cx="129826" cy="219247"/>
          </a:xfrm>
          <a:prstGeom prst="curved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Graphic 126" descr="Marker with solid fill">
            <a:extLst>
              <a:ext uri="{FF2B5EF4-FFF2-40B4-BE49-F238E27FC236}">
                <a16:creationId xmlns:a16="http://schemas.microsoft.com/office/drawing/2014/main" xmlns="" id="{F682128A-5CA7-489D-9DCE-2CFD4A07E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35450" y="4563791"/>
            <a:ext cx="267789" cy="267789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3C088D2E-23A0-41E2-A9D0-DA27700B7F4D}"/>
              </a:ext>
            </a:extLst>
          </p:cNvPr>
          <p:cNvSpPr txBox="1"/>
          <p:nvPr/>
        </p:nvSpPr>
        <p:spPr>
          <a:xfrm>
            <a:off x="4611472" y="4545986"/>
            <a:ext cx="599867" cy="253916"/>
          </a:xfrm>
          <a:prstGeom prst="rect">
            <a:avLst/>
          </a:prstGeom>
          <a:solidFill>
            <a:srgbClr val="172E5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5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Goa</a:t>
            </a:r>
          </a:p>
        </p:txBody>
      </p:sp>
      <p:cxnSp>
        <p:nvCxnSpPr>
          <p:cNvPr id="129" name="Connector: Curved 128">
            <a:extLst>
              <a:ext uri="{FF2B5EF4-FFF2-40B4-BE49-F238E27FC236}">
                <a16:creationId xmlns:a16="http://schemas.microsoft.com/office/drawing/2014/main" xmlns="" id="{B736051E-422D-48EF-8F81-5FC4D7F24E40}"/>
              </a:ext>
            </a:extLst>
          </p:cNvPr>
          <p:cNvCxnSpPr>
            <a:cxnSpLocks/>
            <a:stCxn id="127" idx="1"/>
            <a:endCxn id="128" idx="3"/>
          </p:cNvCxnSpPr>
          <p:nvPr/>
        </p:nvCxnSpPr>
        <p:spPr>
          <a:xfrm rot="10800000">
            <a:off x="5211340" y="4672944"/>
            <a:ext cx="124111" cy="24742"/>
          </a:xfrm>
          <a:prstGeom prst="curved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Graphic 132" descr="Marker with solid fill">
            <a:extLst>
              <a:ext uri="{FF2B5EF4-FFF2-40B4-BE49-F238E27FC236}">
                <a16:creationId xmlns:a16="http://schemas.microsoft.com/office/drawing/2014/main" xmlns="" id="{84314C75-8635-4632-8314-22EFE04A3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111802" y="3119019"/>
            <a:ext cx="267789" cy="267789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3F635D00-A8D1-41E6-A6A7-63EC25CFA96B}"/>
              </a:ext>
            </a:extLst>
          </p:cNvPr>
          <p:cNvSpPr txBox="1"/>
          <p:nvPr/>
        </p:nvSpPr>
        <p:spPr>
          <a:xfrm>
            <a:off x="7359892" y="2932050"/>
            <a:ext cx="723952" cy="253916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Kolkata</a:t>
            </a:r>
          </a:p>
        </p:txBody>
      </p:sp>
      <p:cxnSp>
        <p:nvCxnSpPr>
          <p:cNvPr id="135" name="Connector: Curved 134">
            <a:extLst>
              <a:ext uri="{FF2B5EF4-FFF2-40B4-BE49-F238E27FC236}">
                <a16:creationId xmlns:a16="http://schemas.microsoft.com/office/drawing/2014/main" xmlns="" id="{79C339D3-FD45-424D-ADC4-F9FABD02DA25}"/>
              </a:ext>
            </a:extLst>
          </p:cNvPr>
          <p:cNvCxnSpPr>
            <a:cxnSpLocks/>
            <a:stCxn id="133" idx="1"/>
            <a:endCxn id="134" idx="2"/>
          </p:cNvCxnSpPr>
          <p:nvPr/>
        </p:nvCxnSpPr>
        <p:spPr>
          <a:xfrm rot="10800000">
            <a:off x="7721868" y="3185966"/>
            <a:ext cx="389934" cy="66948"/>
          </a:xfrm>
          <a:prstGeom prst="curved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Graphic 135" descr="Marker with solid fill">
            <a:extLst>
              <a:ext uri="{FF2B5EF4-FFF2-40B4-BE49-F238E27FC236}">
                <a16:creationId xmlns:a16="http://schemas.microsoft.com/office/drawing/2014/main" xmlns="" id="{46B05EFB-4D5C-47A2-882E-D158165CB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49877" y="4781926"/>
            <a:ext cx="267789" cy="267789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635E21C8-2367-4D6A-8DE0-DBFD7538494D}"/>
              </a:ext>
            </a:extLst>
          </p:cNvPr>
          <p:cNvSpPr txBox="1"/>
          <p:nvPr/>
        </p:nvSpPr>
        <p:spPr>
          <a:xfrm>
            <a:off x="4327057" y="4896358"/>
            <a:ext cx="811135" cy="253916"/>
          </a:xfrm>
          <a:prstGeom prst="rect">
            <a:avLst/>
          </a:prstGeom>
          <a:solidFill>
            <a:srgbClr val="4837D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5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Bengaluru</a:t>
            </a:r>
          </a:p>
        </p:txBody>
      </p:sp>
      <p:cxnSp>
        <p:nvCxnSpPr>
          <p:cNvPr id="138" name="Connector: Curved 137">
            <a:extLst>
              <a:ext uri="{FF2B5EF4-FFF2-40B4-BE49-F238E27FC236}">
                <a16:creationId xmlns:a16="http://schemas.microsoft.com/office/drawing/2014/main" xmlns="" id="{83A76FF0-F93E-4ED9-8335-5A7DDE105F7D}"/>
              </a:ext>
            </a:extLst>
          </p:cNvPr>
          <p:cNvCxnSpPr>
            <a:cxnSpLocks/>
            <a:stCxn id="136" idx="1"/>
            <a:endCxn id="137" idx="2"/>
          </p:cNvCxnSpPr>
          <p:nvPr/>
        </p:nvCxnSpPr>
        <p:spPr>
          <a:xfrm rot="10800000" flipV="1">
            <a:off x="4732625" y="4915820"/>
            <a:ext cx="1317252" cy="234453"/>
          </a:xfrm>
          <a:prstGeom prst="curvedConnector4">
            <a:avLst>
              <a:gd name="adj1" fmla="val 34606"/>
              <a:gd name="adj2" fmla="val 19750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D4FDAAB4-3D1E-44F8-9885-67F50008D458}"/>
              </a:ext>
            </a:extLst>
          </p:cNvPr>
          <p:cNvSpPr txBox="1"/>
          <p:nvPr/>
        </p:nvSpPr>
        <p:spPr>
          <a:xfrm>
            <a:off x="4838231" y="5825368"/>
            <a:ext cx="811135" cy="253916"/>
          </a:xfrm>
          <a:prstGeom prst="rect">
            <a:avLst/>
          </a:prstGeom>
          <a:solidFill>
            <a:srgbClr val="4837D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5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Kochi</a:t>
            </a:r>
          </a:p>
        </p:txBody>
      </p:sp>
      <p:pic>
        <p:nvPicPr>
          <p:cNvPr id="140" name="Graphic 139" descr="Marker with solid fill">
            <a:extLst>
              <a:ext uri="{FF2B5EF4-FFF2-40B4-BE49-F238E27FC236}">
                <a16:creationId xmlns:a16="http://schemas.microsoft.com/office/drawing/2014/main" xmlns="" id="{4B6B1014-5E3F-4493-9568-111F6997C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04492" y="5684537"/>
            <a:ext cx="267789" cy="267789"/>
          </a:xfrm>
          <a:prstGeom prst="rect">
            <a:avLst/>
          </a:prstGeom>
        </p:spPr>
      </p:pic>
      <p:cxnSp>
        <p:nvCxnSpPr>
          <p:cNvPr id="141" name="Connector: Curved 140">
            <a:extLst>
              <a:ext uri="{FF2B5EF4-FFF2-40B4-BE49-F238E27FC236}">
                <a16:creationId xmlns:a16="http://schemas.microsoft.com/office/drawing/2014/main" xmlns="" id="{8DDFA5D0-927E-40AB-9392-15A3684E8252}"/>
              </a:ext>
            </a:extLst>
          </p:cNvPr>
          <p:cNvCxnSpPr>
            <a:endCxn id="139" idx="3"/>
          </p:cNvCxnSpPr>
          <p:nvPr/>
        </p:nvCxnSpPr>
        <p:spPr>
          <a:xfrm rot="10800000" flipV="1">
            <a:off x="5649366" y="5825368"/>
            <a:ext cx="130328" cy="126958"/>
          </a:xfrm>
          <a:prstGeom prst="curved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Graphic 142" descr="Marker with solid fill">
            <a:extLst>
              <a:ext uri="{FF2B5EF4-FFF2-40B4-BE49-F238E27FC236}">
                <a16:creationId xmlns:a16="http://schemas.microsoft.com/office/drawing/2014/main" xmlns="" id="{9BDEAC6C-F113-4231-9C95-D4BAEF1CE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43798" y="3728189"/>
            <a:ext cx="267789" cy="267789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0EDF63F7-E5E6-4CB0-AB5D-6147A450FE9A}"/>
              </a:ext>
            </a:extLst>
          </p:cNvPr>
          <p:cNvSpPr txBox="1"/>
          <p:nvPr/>
        </p:nvSpPr>
        <p:spPr>
          <a:xfrm>
            <a:off x="4364980" y="3687010"/>
            <a:ext cx="811135" cy="253916"/>
          </a:xfrm>
          <a:prstGeom prst="rect">
            <a:avLst/>
          </a:prstGeom>
          <a:solidFill>
            <a:srgbClr val="E5595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5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Mumbai</a:t>
            </a:r>
          </a:p>
        </p:txBody>
      </p:sp>
      <p:cxnSp>
        <p:nvCxnSpPr>
          <p:cNvPr id="145" name="Connector: Curved 144">
            <a:extLst>
              <a:ext uri="{FF2B5EF4-FFF2-40B4-BE49-F238E27FC236}">
                <a16:creationId xmlns:a16="http://schemas.microsoft.com/office/drawing/2014/main" xmlns="" id="{7E5F6B11-890F-46C2-A0A6-1E0F887986B9}"/>
              </a:ext>
            </a:extLst>
          </p:cNvPr>
          <p:cNvCxnSpPr>
            <a:cxnSpLocks/>
            <a:stCxn id="143" idx="1"/>
            <a:endCxn id="144" idx="0"/>
          </p:cNvCxnSpPr>
          <p:nvPr/>
        </p:nvCxnSpPr>
        <p:spPr>
          <a:xfrm rot="10800000">
            <a:off x="4770548" y="3687010"/>
            <a:ext cx="473250" cy="175074"/>
          </a:xfrm>
          <a:prstGeom prst="curvedConnector4">
            <a:avLst>
              <a:gd name="adj1" fmla="val 7151"/>
              <a:gd name="adj2" fmla="val 23057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38A90261-BBD5-4060-9454-51D55EFB23A8}"/>
              </a:ext>
            </a:extLst>
          </p:cNvPr>
          <p:cNvSpPr txBox="1"/>
          <p:nvPr/>
        </p:nvSpPr>
        <p:spPr>
          <a:xfrm>
            <a:off x="6924225" y="5095020"/>
            <a:ext cx="811135" cy="253916"/>
          </a:xfrm>
          <a:prstGeom prst="rect">
            <a:avLst/>
          </a:prstGeom>
          <a:solidFill>
            <a:srgbClr val="E5595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5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Chennai</a:t>
            </a:r>
          </a:p>
        </p:txBody>
      </p:sp>
      <p:pic>
        <p:nvPicPr>
          <p:cNvPr id="147" name="Graphic 146" descr="Marker with solid fill">
            <a:extLst>
              <a:ext uri="{FF2B5EF4-FFF2-40B4-BE49-F238E27FC236}">
                <a16:creationId xmlns:a16="http://schemas.microsoft.com/office/drawing/2014/main" xmlns="" id="{7AD2E234-D7CE-465D-9534-C93BD9A5C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1070" y="5028332"/>
            <a:ext cx="267789" cy="267789"/>
          </a:xfrm>
          <a:prstGeom prst="rect">
            <a:avLst/>
          </a:prstGeom>
        </p:spPr>
      </p:pic>
      <p:cxnSp>
        <p:nvCxnSpPr>
          <p:cNvPr id="148" name="Connector: Curved 147">
            <a:extLst>
              <a:ext uri="{FF2B5EF4-FFF2-40B4-BE49-F238E27FC236}">
                <a16:creationId xmlns:a16="http://schemas.microsoft.com/office/drawing/2014/main" xmlns="" id="{470C6DEF-523B-43D1-9D37-2ABA056311DF}"/>
              </a:ext>
            </a:extLst>
          </p:cNvPr>
          <p:cNvCxnSpPr>
            <a:cxnSpLocks/>
            <a:stCxn id="147" idx="3"/>
            <a:endCxn id="146" idx="0"/>
          </p:cNvCxnSpPr>
          <p:nvPr/>
        </p:nvCxnSpPr>
        <p:spPr>
          <a:xfrm flipV="1">
            <a:off x="6788859" y="5095020"/>
            <a:ext cx="540934" cy="67207"/>
          </a:xfrm>
          <a:prstGeom prst="curvedConnector4">
            <a:avLst>
              <a:gd name="adj1" fmla="val 12512"/>
              <a:gd name="adj2" fmla="val 539371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88763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xmlns="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hennai Pin Code - Number, List, Post Office, Tamil Nadu | MagicBricks">
            <a:extLst>
              <a:ext uri="{FF2B5EF4-FFF2-40B4-BE49-F238E27FC236}">
                <a16:creationId xmlns:a16="http://schemas.microsoft.com/office/drawing/2014/main" xmlns="" id="{EDB9F101-7580-1166-B28D-8ED2FBDCD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09" r="-1" b="-1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5D5429-51A8-1EE0-D0BD-AF559A83B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rgbClr val="FFFFFF"/>
                </a:solidFill>
              </a:rPr>
              <a:t>Chennai City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9904ADA-8C9D-990B-537C-EDAB9E81E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xmlns="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376207-F8AF-E726-F5F8-B34B06D5C966}"/>
              </a:ext>
            </a:extLst>
          </p:cNvPr>
          <p:cNvSpPr/>
          <p:nvPr/>
        </p:nvSpPr>
        <p:spPr>
          <a:xfrm>
            <a:off x="0" y="4672013"/>
            <a:ext cx="12192000" cy="2185987"/>
          </a:xfrm>
          <a:prstGeom prst="rect">
            <a:avLst/>
          </a:prstGeom>
          <a:gradFill>
            <a:gsLst>
              <a:gs pos="100000">
                <a:srgbClr val="E55955"/>
              </a:gs>
              <a:gs pos="11000">
                <a:schemeClr val="lt1">
                  <a:hueOff val="0"/>
                  <a:satOff val="0"/>
                  <a:lumOff val="0"/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l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8924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xmlns="" id="{DADBCFCD-EA4B-7610-9262-C533933F64B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effectLst>
            <a:outerShdw blurRad="50800" dist="50800" dir="5400000" algn="ctr" rotWithShape="0">
              <a:srgbClr val="E55955"/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93916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ennai adds about a half of Tamil Nadu's Covid tally, fresh curbs in place  | Latest News India - Hindustan Times">
            <a:extLst>
              <a:ext uri="{FF2B5EF4-FFF2-40B4-BE49-F238E27FC236}">
                <a16:creationId xmlns:a16="http://schemas.microsoft.com/office/drawing/2014/main" xmlns="" id="{A37E5519-5F5B-533E-CC1A-D891E5D32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ED942CA-FDC0-7975-7CBC-65A9D22411B6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E559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2588C7-3CBB-C749-B131-FB7679B0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1785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Futura Hv BT" panose="020B0702020204020204" pitchFamily="34" charset="0"/>
                <a:ea typeface="+mn-ea"/>
                <a:cs typeface="+mn-cs"/>
              </a:rPr>
              <a:t>Our Mission – 10 “M”s of Chennai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9B371B3-B2C3-FA45-8851-6553593331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03426838"/>
              </p:ext>
            </p:extLst>
          </p:nvPr>
        </p:nvGraphicFramePr>
        <p:xfrm>
          <a:off x="838200" y="155416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700640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AF5E29-7C33-4CF0-A2D5-24FB9CDF8E46}"/>
              </a:ext>
            </a:extLst>
          </p:cNvPr>
          <p:cNvSpPr/>
          <p:nvPr/>
        </p:nvSpPr>
        <p:spPr>
          <a:xfrm>
            <a:off x="0" y="2254102"/>
            <a:ext cx="12192000" cy="2392326"/>
          </a:xfrm>
          <a:prstGeom prst="rect">
            <a:avLst/>
          </a:prstGeom>
          <a:solidFill>
            <a:srgbClr val="E55955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4A6AF6C-7B07-F46F-D2D0-CD01E2AD18BE}"/>
              </a:ext>
            </a:extLst>
          </p:cNvPr>
          <p:cNvSpPr/>
          <p:nvPr/>
        </p:nvSpPr>
        <p:spPr>
          <a:xfrm>
            <a:off x="3210433" y="2551837"/>
            <a:ext cx="5771132" cy="175432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>
                <a:ln w="0"/>
                <a:solidFill>
                  <a:schemeClr val="bg1"/>
                </a:solidFill>
                <a:latin typeface="Futura Hv BT" panose="020B0702020204020204" pitchFamily="34" charset="0"/>
              </a:rPr>
              <a:t>Let Us Take</a:t>
            </a:r>
          </a:p>
          <a:p>
            <a:pPr algn="ctr"/>
            <a:r>
              <a:rPr lang="en-GB" sz="3600">
                <a:ln w="0"/>
                <a:solidFill>
                  <a:schemeClr val="bg1"/>
                </a:solidFill>
                <a:latin typeface="Futura Hv BT" panose="020B0702020204020204" pitchFamily="34" charset="0"/>
              </a:rPr>
              <a:t>The Whole Gospel to the </a:t>
            </a:r>
          </a:p>
          <a:p>
            <a:pPr algn="ctr"/>
            <a:r>
              <a:rPr lang="en-GB" sz="3600">
                <a:ln w="0"/>
                <a:solidFill>
                  <a:schemeClr val="bg1"/>
                </a:solidFill>
                <a:latin typeface="Futura Hv BT" panose="020B0702020204020204" pitchFamily="34" charset="0"/>
              </a:rPr>
              <a:t>Whole City</a:t>
            </a:r>
          </a:p>
        </p:txBody>
      </p:sp>
    </p:spTree>
    <p:extLst>
      <p:ext uri="{BB962C8B-B14F-4D97-AF65-F5344CB8AC3E}">
        <p14:creationId xmlns:p14="http://schemas.microsoft.com/office/powerpoint/2010/main" xmlns="" val="24451923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E8CED8-3029-43FA-874C-926AA6505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62" y="0"/>
            <a:ext cx="11574076" cy="685800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6CDD6308-71DA-45FE-A60E-63ACA92D89E9}"/>
              </a:ext>
            </a:extLst>
          </p:cNvPr>
          <p:cNvSpPr/>
          <p:nvPr/>
        </p:nvSpPr>
        <p:spPr>
          <a:xfrm>
            <a:off x="0" y="208722"/>
            <a:ext cx="3945835" cy="775252"/>
          </a:xfrm>
          <a:prstGeom prst="homePlate">
            <a:avLst/>
          </a:prstGeom>
          <a:solidFill>
            <a:srgbClr val="E5595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bg1"/>
                </a:solidFill>
                <a:latin typeface="Futura Hv BT" panose="020B0702020204020204" pitchFamily="34" charset="0"/>
              </a:rPr>
              <a:t>The Need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EE6779-82C4-426F-90A0-C616AD654F6A}"/>
              </a:ext>
            </a:extLst>
          </p:cNvPr>
          <p:cNvSpPr txBox="1"/>
          <p:nvPr/>
        </p:nvSpPr>
        <p:spPr>
          <a:xfrm>
            <a:off x="4742623" y="163086"/>
            <a:ext cx="7007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>
                <a:solidFill>
                  <a:srgbClr val="E559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2.5 Billion Total, 33% of Global Population</a:t>
            </a:r>
          </a:p>
        </p:txBody>
      </p:sp>
      <p:pic>
        <p:nvPicPr>
          <p:cNvPr id="18" name="Graphic 17" descr="Marker with solid fill">
            <a:extLst>
              <a:ext uri="{FF2B5EF4-FFF2-40B4-BE49-F238E27FC236}">
                <a16:creationId xmlns:a16="http://schemas.microsoft.com/office/drawing/2014/main" xmlns="" id="{556D3420-1C26-4745-BDC5-9646CAB0E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052367" y="2428336"/>
            <a:ext cx="375249" cy="375249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30E973BC-33D3-48B4-8CCC-6315F109838D}"/>
              </a:ext>
            </a:extLst>
          </p:cNvPr>
          <p:cNvCxnSpPr/>
          <p:nvPr/>
        </p:nvCxnSpPr>
        <p:spPr>
          <a:xfrm>
            <a:off x="552091" y="2615960"/>
            <a:ext cx="0" cy="10696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8525270-746C-4562-9A02-2963D285E1FA}"/>
              </a:ext>
            </a:extLst>
          </p:cNvPr>
          <p:cNvCxnSpPr>
            <a:stCxn id="18" idx="1"/>
          </p:cNvCxnSpPr>
          <p:nvPr/>
        </p:nvCxnSpPr>
        <p:spPr>
          <a:xfrm flipH="1" flipV="1">
            <a:off x="552091" y="2615960"/>
            <a:ext cx="150027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3E7CDB6-8A76-4953-9024-2B0D2BCCE242}"/>
              </a:ext>
            </a:extLst>
          </p:cNvPr>
          <p:cNvSpPr txBox="1"/>
          <p:nvPr/>
        </p:nvSpPr>
        <p:spPr>
          <a:xfrm>
            <a:off x="94890" y="3685635"/>
            <a:ext cx="296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>
                <a:latin typeface="Futura Hv BT" panose="020B0702020204020204" pitchFamily="34" charset="0"/>
              </a:rPr>
              <a:t>Northern America</a:t>
            </a:r>
          </a:p>
          <a:p>
            <a:r>
              <a:rPr lang="en-IN"/>
              <a:t>277 Million | 76% Christian</a:t>
            </a:r>
          </a:p>
        </p:txBody>
      </p:sp>
      <p:pic>
        <p:nvPicPr>
          <p:cNvPr id="27" name="Graphic 26" descr="Marker with solid fill">
            <a:extLst>
              <a:ext uri="{FF2B5EF4-FFF2-40B4-BE49-F238E27FC236}">
                <a16:creationId xmlns:a16="http://schemas.microsoft.com/office/drawing/2014/main" xmlns="" id="{227C2336-74AD-4515-91DE-F6127C006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878293" y="4707482"/>
            <a:ext cx="375249" cy="375249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9DD2EF75-4954-47E9-934B-264E2DA4608E}"/>
              </a:ext>
            </a:extLst>
          </p:cNvPr>
          <p:cNvCxnSpPr/>
          <p:nvPr/>
        </p:nvCxnSpPr>
        <p:spPr>
          <a:xfrm>
            <a:off x="2378017" y="4895107"/>
            <a:ext cx="0" cy="10696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B23CEB5-B33A-4F59-A1FE-A47D801870C5}"/>
              </a:ext>
            </a:extLst>
          </p:cNvPr>
          <p:cNvCxnSpPr>
            <a:stCxn id="27" idx="1"/>
          </p:cNvCxnSpPr>
          <p:nvPr/>
        </p:nvCxnSpPr>
        <p:spPr>
          <a:xfrm flipH="1" flipV="1">
            <a:off x="2378017" y="4895106"/>
            <a:ext cx="150027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0A434D0-E605-4507-8F73-0613EF9EACC7}"/>
              </a:ext>
            </a:extLst>
          </p:cNvPr>
          <p:cNvSpPr txBox="1"/>
          <p:nvPr/>
        </p:nvSpPr>
        <p:spPr>
          <a:xfrm>
            <a:off x="969721" y="5964782"/>
            <a:ext cx="296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>
                <a:latin typeface="Futura Hv BT" panose="020B0702020204020204" pitchFamily="34" charset="0"/>
              </a:rPr>
              <a:t>Latin America</a:t>
            </a:r>
          </a:p>
          <a:p>
            <a:r>
              <a:rPr lang="en-IN"/>
              <a:t>601 Million | 92% Christian</a:t>
            </a:r>
          </a:p>
        </p:txBody>
      </p:sp>
      <p:pic>
        <p:nvPicPr>
          <p:cNvPr id="31" name="Graphic 30" descr="Marker with solid fill">
            <a:extLst>
              <a:ext uri="{FF2B5EF4-FFF2-40B4-BE49-F238E27FC236}">
                <a16:creationId xmlns:a16="http://schemas.microsoft.com/office/drawing/2014/main" xmlns="" id="{93DB09AF-F474-4D29-9CE8-3D0FF3C3D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74294" y="2568131"/>
            <a:ext cx="375249" cy="3752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072C603-F27E-4F62-B630-E488C62B3DFC}"/>
              </a:ext>
            </a:extLst>
          </p:cNvPr>
          <p:cNvSpPr txBox="1"/>
          <p:nvPr/>
        </p:nvSpPr>
        <p:spPr>
          <a:xfrm>
            <a:off x="5778175" y="887075"/>
            <a:ext cx="296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>
                <a:latin typeface="Futura Hv BT" panose="020B0702020204020204" pitchFamily="34" charset="0"/>
              </a:rPr>
              <a:t>Europe</a:t>
            </a:r>
          </a:p>
          <a:p>
            <a:r>
              <a:rPr lang="en-IN"/>
              <a:t>571 Million | 77% Christian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EB3DB45F-CC85-40FF-923A-9B1C0493A593}"/>
              </a:ext>
            </a:extLst>
          </p:cNvPr>
          <p:cNvCxnSpPr>
            <a:stCxn id="31" idx="0"/>
            <a:endCxn id="34" idx="2"/>
          </p:cNvCxnSpPr>
          <p:nvPr/>
        </p:nvCxnSpPr>
        <p:spPr>
          <a:xfrm flipH="1" flipV="1">
            <a:off x="7261918" y="1533406"/>
            <a:ext cx="1" cy="10347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xmlns="" id="{FFCC1F70-7F9D-4250-9927-D5930487D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449030" y="4707482"/>
            <a:ext cx="375249" cy="37524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AE334DA-BD0A-4E5B-A3FB-7AFC7EF5BA06}"/>
              </a:ext>
            </a:extLst>
          </p:cNvPr>
          <p:cNvSpPr txBox="1"/>
          <p:nvPr/>
        </p:nvSpPr>
        <p:spPr>
          <a:xfrm>
            <a:off x="5152911" y="5964781"/>
            <a:ext cx="296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>
                <a:latin typeface="Futura Hv BT" panose="020B0702020204020204" pitchFamily="34" charset="0"/>
              </a:rPr>
              <a:t>Africa</a:t>
            </a:r>
          </a:p>
          <a:p>
            <a:r>
              <a:rPr lang="en-IN"/>
              <a:t>631 Million | 45% Christian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0D1A0EE8-572A-4CA5-86EC-3CBE8B5CBE87}"/>
              </a:ext>
            </a:extLst>
          </p:cNvPr>
          <p:cNvCxnSpPr>
            <a:endCxn id="38" idx="0"/>
          </p:cNvCxnSpPr>
          <p:nvPr/>
        </p:nvCxnSpPr>
        <p:spPr>
          <a:xfrm>
            <a:off x="6636654" y="5082731"/>
            <a:ext cx="0" cy="882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phic 41" descr="Marker with solid fill">
            <a:extLst>
              <a:ext uri="{FF2B5EF4-FFF2-40B4-BE49-F238E27FC236}">
                <a16:creationId xmlns:a16="http://schemas.microsoft.com/office/drawing/2014/main" xmlns="" id="{52BD9620-A234-41C0-944C-E2079F9B8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58570" y="2380506"/>
            <a:ext cx="375249" cy="37524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7874ED2-51B8-40B1-ABE0-91DC0B27C041}"/>
              </a:ext>
            </a:extLst>
          </p:cNvPr>
          <p:cNvSpPr txBox="1"/>
          <p:nvPr/>
        </p:nvSpPr>
        <p:spPr>
          <a:xfrm>
            <a:off x="9128735" y="980887"/>
            <a:ext cx="296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>
                <a:latin typeface="Futura Hv BT" panose="020B0702020204020204" pitchFamily="34" charset="0"/>
              </a:rPr>
              <a:t>Asia</a:t>
            </a:r>
          </a:p>
          <a:p>
            <a:r>
              <a:rPr lang="en-IN"/>
              <a:t>388 Million | 9% Christian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3871C3BF-98AA-4506-8E82-76B316D709E5}"/>
              </a:ext>
            </a:extLst>
          </p:cNvPr>
          <p:cNvCxnSpPr/>
          <p:nvPr/>
        </p:nvCxnSpPr>
        <p:spPr>
          <a:xfrm flipV="1">
            <a:off x="9635706" y="1627218"/>
            <a:ext cx="0" cy="753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phic 46" descr="Marker with solid fill">
            <a:extLst>
              <a:ext uri="{FF2B5EF4-FFF2-40B4-BE49-F238E27FC236}">
                <a16:creationId xmlns:a16="http://schemas.microsoft.com/office/drawing/2014/main" xmlns="" id="{48F0F337-CCF9-48D0-B86F-873E51254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88087" y="5310436"/>
            <a:ext cx="375249" cy="37524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563F121-ED31-4534-A253-703CB3314FB6}"/>
              </a:ext>
            </a:extLst>
          </p:cNvPr>
          <p:cNvSpPr txBox="1"/>
          <p:nvPr/>
        </p:nvSpPr>
        <p:spPr>
          <a:xfrm>
            <a:off x="9558252" y="3910817"/>
            <a:ext cx="296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>
                <a:latin typeface="Futura Hv BT" panose="020B0702020204020204" pitchFamily="34" charset="0"/>
              </a:rPr>
              <a:t>Oceania</a:t>
            </a:r>
          </a:p>
          <a:p>
            <a:r>
              <a:rPr lang="en-IN"/>
              <a:t>29 Million | 71% Christian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6AC24B4F-E0D8-4C4E-95A4-C3DCBDF129FF}"/>
              </a:ext>
            </a:extLst>
          </p:cNvPr>
          <p:cNvCxnSpPr/>
          <p:nvPr/>
        </p:nvCxnSpPr>
        <p:spPr>
          <a:xfrm flipV="1">
            <a:off x="10065223" y="4557148"/>
            <a:ext cx="0" cy="753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14629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4" grpId="0"/>
      <p:bldP spid="38" grpId="0"/>
      <p:bldP spid="43" grpId="0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photo of tree Rings">
            <a:extLst>
              <a:ext uri="{FF2B5EF4-FFF2-40B4-BE49-F238E27FC236}">
                <a16:creationId xmlns:a16="http://schemas.microsoft.com/office/drawing/2014/main" xmlns="" id="{D661781B-4545-BC84-052A-ED4CE0D58F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12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AF5E29-7C33-4CF0-A2D5-24FB9CDF8E46}"/>
              </a:ext>
            </a:extLst>
          </p:cNvPr>
          <p:cNvSpPr/>
          <p:nvPr/>
        </p:nvSpPr>
        <p:spPr>
          <a:xfrm>
            <a:off x="0" y="0"/>
            <a:ext cx="7329488" cy="4646428"/>
          </a:xfrm>
          <a:prstGeom prst="rect">
            <a:avLst/>
          </a:prstGeom>
          <a:solidFill>
            <a:srgbClr val="E55955">
              <a:alpha val="7749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4A6AF6C-7B07-F46F-D2D0-CD01E2AD18BE}"/>
              </a:ext>
            </a:extLst>
          </p:cNvPr>
          <p:cNvSpPr/>
          <p:nvPr/>
        </p:nvSpPr>
        <p:spPr>
          <a:xfrm>
            <a:off x="219508" y="866492"/>
            <a:ext cx="6890472" cy="23083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dirty="0">
                <a:ln w="0"/>
                <a:solidFill>
                  <a:schemeClr val="bg1"/>
                </a:solidFill>
                <a:latin typeface="Futura Hv BT" panose="020B0702020204020204" pitchFamily="34" charset="0"/>
              </a:rPr>
              <a:t>Visit us:</a:t>
            </a:r>
          </a:p>
          <a:p>
            <a:pPr algn="ctr"/>
            <a:r>
              <a:rPr lang="en-GB" sz="3600" dirty="0">
                <a:ln w="0"/>
                <a:solidFill>
                  <a:schemeClr val="bg1"/>
                </a:solidFill>
                <a:latin typeface="Futura Hv BT" panose="020B0702020204020204" pitchFamily="34" charset="0"/>
                <a:hlinkClick r:id="rId4"/>
              </a:rPr>
              <a:t>www.movementday.in</a:t>
            </a:r>
            <a:endParaRPr lang="en-GB" sz="3600" dirty="0">
              <a:ln w="0"/>
              <a:solidFill>
                <a:schemeClr val="bg1"/>
              </a:solidFill>
              <a:latin typeface="Futura Hv BT" panose="020B0702020204020204" pitchFamily="34" charset="0"/>
            </a:endParaRPr>
          </a:p>
          <a:p>
            <a:pPr algn="ctr"/>
            <a:r>
              <a:rPr lang="en-GB" sz="3600" dirty="0">
                <a:ln w="0"/>
                <a:solidFill>
                  <a:schemeClr val="bg1"/>
                </a:solidFill>
                <a:latin typeface="Futura Hv BT" panose="020B0702020204020204" pitchFamily="34" charset="0"/>
              </a:rPr>
              <a:t>Contact us:</a:t>
            </a:r>
          </a:p>
          <a:p>
            <a:pPr algn="ctr"/>
            <a:r>
              <a:rPr lang="en-GB" sz="3600" dirty="0" err="1">
                <a:ln w="0"/>
                <a:solidFill>
                  <a:schemeClr val="bg1"/>
                </a:solidFill>
                <a:latin typeface="Futura Hv BT" panose="020B0702020204020204" pitchFamily="34" charset="0"/>
              </a:rPr>
              <a:t>city@movementday.in</a:t>
            </a:r>
            <a:endParaRPr lang="en-GB" sz="3600" dirty="0">
              <a:ln w="0"/>
              <a:solidFill>
                <a:schemeClr val="bg1"/>
              </a:solidFill>
              <a:latin typeface="Futura Hv BT" panose="020B07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085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D1D1C9-F0DB-4A06-A897-671C8CA27BE1}"/>
              </a:ext>
            </a:extLst>
          </p:cNvPr>
          <p:cNvSpPr txBox="1"/>
          <p:nvPr/>
        </p:nvSpPr>
        <p:spPr>
          <a:xfrm>
            <a:off x="0" y="4611365"/>
            <a:ext cx="12192000" cy="1200329"/>
          </a:xfrm>
          <a:prstGeom prst="rect">
            <a:avLst/>
          </a:prstGeom>
          <a:solidFill>
            <a:srgbClr val="E5595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spc="-25">
                <a:solidFill>
                  <a:schemeClr val="bg2">
                    <a:lumMod val="20000"/>
                    <a:lumOff val="80000"/>
                  </a:schemeClr>
                </a:solidFill>
                <a:latin typeface="Futura Hv BT" panose="020B0702020204020204" pitchFamily="34" charset="0"/>
                <a:cs typeface="Arial"/>
              </a:rPr>
              <a:t>City Gospel Movement is a new paradigm where the Church Leaders, Ministry Leaders, Social Workers and Marketplace Christians come together in unison for kingdom work in the Urban agglomerations.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2CE1CA-F72A-4E34-BD3D-CFD15C5A42CA}"/>
              </a:ext>
            </a:extLst>
          </p:cNvPr>
          <p:cNvSpPr txBox="1"/>
          <p:nvPr/>
        </p:nvSpPr>
        <p:spPr>
          <a:xfrm>
            <a:off x="5039139" y="1680105"/>
            <a:ext cx="695739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Hv BT" panose="020B0702020204020204" pitchFamily="34" charset="0"/>
              </a:rPr>
              <a:t>City Gospel Movement</a:t>
            </a:r>
          </a:p>
        </p:txBody>
      </p:sp>
      <p:pic>
        <p:nvPicPr>
          <p:cNvPr id="6" name="Graphic 5" descr="City with solid fill">
            <a:extLst>
              <a:ext uri="{FF2B5EF4-FFF2-40B4-BE49-F238E27FC236}">
                <a16:creationId xmlns:a16="http://schemas.microsoft.com/office/drawing/2014/main" xmlns="" id="{BC8DBF4A-C2D9-4CC5-BF49-EC0CE9718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16418" y="936735"/>
            <a:ext cx="1182756" cy="1182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5074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F2474F-ED8D-4625-8CFC-F88188168264}"/>
              </a:ext>
            </a:extLst>
          </p:cNvPr>
          <p:cNvSpPr txBox="1"/>
          <p:nvPr/>
        </p:nvSpPr>
        <p:spPr>
          <a:xfrm>
            <a:off x="0" y="218661"/>
            <a:ext cx="12192000" cy="523220"/>
          </a:xfrm>
          <a:prstGeom prst="rect">
            <a:avLst/>
          </a:prstGeom>
          <a:solidFill>
            <a:srgbClr val="E5595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2800" dirty="0">
                <a:solidFill>
                  <a:schemeClr val="bg1"/>
                </a:solidFill>
                <a:latin typeface="Futura Hv BT" panose="020B0702020204020204" pitchFamily="34" charset="0"/>
              </a:rPr>
              <a:t>In the journey from garden to a heavenly 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25483B-7553-4C16-97CF-1A4B0EC1F719}"/>
              </a:ext>
            </a:extLst>
          </p:cNvPr>
          <p:cNvSpPr txBox="1"/>
          <p:nvPr/>
        </p:nvSpPr>
        <p:spPr>
          <a:xfrm>
            <a:off x="0" y="5439010"/>
            <a:ext cx="12192000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2400">
                <a:solidFill>
                  <a:srgbClr val="E559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More than half of the global population currently lives in urban areas, with that proportion projected to reach two-thirds by 2050, according to the UN World Urbanization Prospects report.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ACAE61-2211-21A4-1A05-2EEC9BA3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47"/>
          <a:stretch/>
        </p:blipFill>
        <p:spPr>
          <a:xfrm>
            <a:off x="2133915" y="947410"/>
            <a:ext cx="7632319" cy="4286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80546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D6364B2-4F40-4D1F-A8FF-A32C47CABE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6019974" y="3513066"/>
            <a:ext cx="5787714" cy="35919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F5E1CF-DBD9-46B4-8CEF-2469C1C6A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956" b="3189"/>
          <a:stretch/>
        </p:blipFill>
        <p:spPr>
          <a:xfrm>
            <a:off x="308112" y="428976"/>
            <a:ext cx="6096001" cy="600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197493-4025-40AA-9B4D-07ED1D471F95}"/>
              </a:ext>
            </a:extLst>
          </p:cNvPr>
          <p:cNvSpPr txBox="1"/>
          <p:nvPr/>
        </p:nvSpPr>
        <p:spPr>
          <a:xfrm>
            <a:off x="7075043" y="928888"/>
            <a:ext cx="5227981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>
                <a:solidFill>
                  <a:srgbClr val="E55955"/>
                </a:solidFill>
                <a:latin typeface="Futura Hv BT" panose="020B0702020204020204" pitchFamily="34" charset="0"/>
              </a:rPr>
              <a:t>Total Cities in India</a:t>
            </a:r>
          </a:p>
          <a:p>
            <a:pPr algn="ctr"/>
            <a:r>
              <a:rPr lang="en-IN" sz="11500">
                <a:solidFill>
                  <a:srgbClr val="E55955"/>
                </a:solidFill>
                <a:latin typeface="Futura Hv BT" panose="020B0702020204020204" pitchFamily="34" charset="0"/>
              </a:rPr>
              <a:t>7,764</a:t>
            </a:r>
          </a:p>
        </p:txBody>
      </p:sp>
    </p:spTree>
    <p:extLst>
      <p:ext uri="{BB962C8B-B14F-4D97-AF65-F5344CB8AC3E}">
        <p14:creationId xmlns:p14="http://schemas.microsoft.com/office/powerpoint/2010/main" xmlns="" val="364056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7F5A18-6861-4D23-B799-125D551AD36A}"/>
              </a:ext>
            </a:extLst>
          </p:cNvPr>
          <p:cNvSpPr txBox="1"/>
          <p:nvPr/>
        </p:nvSpPr>
        <p:spPr>
          <a:xfrm>
            <a:off x="6202017" y="110448"/>
            <a:ext cx="598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rgbClr val="E55955"/>
                </a:solidFill>
                <a:latin typeface="Futura Hv BT" panose="020B0702020204020204" pitchFamily="34" charset="0"/>
              </a:rPr>
              <a:t>“And should I not pity Nineveh, that great city,”</a:t>
            </a:r>
          </a:p>
          <a:p>
            <a:pPr algn="ctr"/>
            <a:r>
              <a:rPr lang="en-IN">
                <a:solidFill>
                  <a:srgbClr val="E55955"/>
                </a:solidFill>
                <a:latin typeface="Futura Hv BT" panose="020B0702020204020204" pitchFamily="34" charset="0"/>
              </a:rPr>
              <a:t>- Jonah 4:11 (NKJV)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4A16CB-8698-454B-A420-3A99A7751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921" y="1302027"/>
            <a:ext cx="8776079" cy="5446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472541-5C56-4C05-B211-5A9BF0CA47EE}"/>
              </a:ext>
            </a:extLst>
          </p:cNvPr>
          <p:cNvSpPr txBox="1"/>
          <p:nvPr/>
        </p:nvSpPr>
        <p:spPr>
          <a:xfrm>
            <a:off x="347869" y="2207917"/>
            <a:ext cx="5854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>
                <a:solidFill>
                  <a:srgbClr val="E559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500 Cities in India have population over </a:t>
            </a:r>
          </a:p>
          <a:p>
            <a:r>
              <a:rPr lang="en-IN" sz="6000" b="1">
                <a:solidFill>
                  <a:srgbClr val="E559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1,00,000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8985D1-157C-4A9D-A2BF-EB39CF987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00" y="528595"/>
            <a:ext cx="1853001" cy="17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5334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96F03D-DC3B-4235-8DB8-F24BB2081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7" t="15217" r="82961" b="64204"/>
          <a:stretch/>
        </p:blipFill>
        <p:spPr>
          <a:xfrm>
            <a:off x="755374" y="1043608"/>
            <a:ext cx="1321904" cy="1411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BE0B2B-6F99-4A7E-A834-20B97E337549}"/>
              </a:ext>
            </a:extLst>
          </p:cNvPr>
          <p:cNvSpPr txBox="1"/>
          <p:nvPr/>
        </p:nvSpPr>
        <p:spPr>
          <a:xfrm>
            <a:off x="597393" y="2344051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>
                <a:solidFill>
                  <a:srgbClr val="E55955"/>
                </a:solidFill>
                <a:latin typeface="Futura Hv BT" panose="020B0702020204020204" pitchFamily="34" charset="0"/>
              </a:rPr>
              <a:t>IGNORANCE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CFE170A4-D903-4B8D-9470-EAF0D2A81561}"/>
              </a:ext>
            </a:extLst>
          </p:cNvPr>
          <p:cNvCxnSpPr>
            <a:endCxn id="5" idx="3"/>
          </p:cNvCxnSpPr>
          <p:nvPr/>
        </p:nvCxnSpPr>
        <p:spPr>
          <a:xfrm flipH="1" flipV="1">
            <a:off x="2077278" y="1749287"/>
            <a:ext cx="2266122" cy="779430"/>
          </a:xfrm>
          <a:prstGeom prst="straightConnector1">
            <a:avLst/>
          </a:prstGeom>
          <a:ln w="19050">
            <a:solidFill>
              <a:srgbClr val="E559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6ED322-C2DC-4129-AA45-386A446EA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4" t="4203" r="68044" b="75218"/>
          <a:stretch/>
        </p:blipFill>
        <p:spPr>
          <a:xfrm>
            <a:off x="2549387" y="153264"/>
            <a:ext cx="1321904" cy="141135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04F6DE9-8E15-458D-87A2-040C03BBE438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3871291" y="858943"/>
            <a:ext cx="1048580" cy="964096"/>
          </a:xfrm>
          <a:prstGeom prst="straightConnector1">
            <a:avLst/>
          </a:prstGeom>
          <a:ln w="19050">
            <a:solidFill>
              <a:srgbClr val="E559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3EFA555-25B5-4003-9E2A-E7403DFAA883}"/>
              </a:ext>
            </a:extLst>
          </p:cNvPr>
          <p:cNvSpPr txBox="1"/>
          <p:nvPr/>
        </p:nvSpPr>
        <p:spPr>
          <a:xfrm>
            <a:off x="2415731" y="1423889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>
                <a:solidFill>
                  <a:srgbClr val="E55955"/>
                </a:solidFill>
                <a:latin typeface="Futura Hv BT" panose="020B0702020204020204" pitchFamily="34" charset="0"/>
              </a:rPr>
              <a:t>HOMELESSNESS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A5424A8-87CD-46FF-AD9D-BB3AE3748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7" t="41712" r="75151" b="37709"/>
          <a:stretch/>
        </p:blipFill>
        <p:spPr>
          <a:xfrm>
            <a:off x="6523289" y="197198"/>
            <a:ext cx="1321904" cy="141135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72DD7B9E-36F8-4832-BE91-B4A65E5C6A57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5610025" y="902877"/>
            <a:ext cx="913264" cy="854922"/>
          </a:xfrm>
          <a:prstGeom prst="straightConnector1">
            <a:avLst/>
          </a:prstGeom>
          <a:ln w="19050">
            <a:solidFill>
              <a:srgbClr val="E559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D5F71E1-8F08-4E5E-8E3E-49BC0B026307}"/>
              </a:ext>
            </a:extLst>
          </p:cNvPr>
          <p:cNvSpPr txBox="1"/>
          <p:nvPr/>
        </p:nvSpPr>
        <p:spPr>
          <a:xfrm>
            <a:off x="6185484" y="1423889"/>
            <a:ext cx="217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>
                <a:solidFill>
                  <a:srgbClr val="E55955"/>
                </a:solidFill>
                <a:latin typeface="Futura Hv BT" panose="020B0702020204020204" pitchFamily="34" charset="0"/>
              </a:rPr>
              <a:t>VIOLENT CRIMES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D2BC8B-A64E-4192-BADE-75650A810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65" t="70003" r="75193" b="9418"/>
          <a:stretch/>
        </p:blipFill>
        <p:spPr>
          <a:xfrm>
            <a:off x="9624390" y="414854"/>
            <a:ext cx="1321904" cy="14113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F9AC65C-4BDE-41EF-B101-C96B4DF787A6}"/>
              </a:ext>
            </a:extLst>
          </p:cNvPr>
          <p:cNvSpPr txBox="1"/>
          <p:nvPr/>
        </p:nvSpPr>
        <p:spPr>
          <a:xfrm>
            <a:off x="9374382" y="1764283"/>
            <a:ext cx="2173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rgbClr val="E55955"/>
                </a:solidFill>
                <a:latin typeface="Futura Hv BT" panose="020B0702020204020204" pitchFamily="34" charset="0"/>
              </a:rPr>
              <a:t>ENVIRONMENTAL</a:t>
            </a:r>
          </a:p>
          <a:p>
            <a:pPr algn="ctr"/>
            <a:r>
              <a:rPr lang="en-IN">
                <a:solidFill>
                  <a:srgbClr val="E55955"/>
                </a:solidFill>
                <a:latin typeface="Futura Hv BT" panose="020B0702020204020204" pitchFamily="34" charset="0"/>
              </a:rPr>
              <a:t>ISSUES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0759B8AF-1193-460A-BD0E-45684A49C551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8534951" y="1120533"/>
            <a:ext cx="1089439" cy="1056214"/>
          </a:xfrm>
          <a:prstGeom prst="straightConnector1">
            <a:avLst/>
          </a:prstGeom>
          <a:ln w="19050">
            <a:solidFill>
              <a:srgbClr val="E559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390487C-A4AA-40C5-BDB2-DCED92083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07" t="1960" r="36551" b="77461"/>
          <a:stretch/>
        </p:blipFill>
        <p:spPr>
          <a:xfrm>
            <a:off x="9624390" y="2704368"/>
            <a:ext cx="1321904" cy="141135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9098B21-F45A-433D-9192-9F206D7C7B65}"/>
              </a:ext>
            </a:extLst>
          </p:cNvPr>
          <p:cNvSpPr txBox="1"/>
          <p:nvPr/>
        </p:nvSpPr>
        <p:spPr>
          <a:xfrm>
            <a:off x="9198695" y="3990032"/>
            <a:ext cx="217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rgbClr val="E55955"/>
                </a:solidFill>
                <a:latin typeface="Futura Hv BT" panose="020B0702020204020204" pitchFamily="34" charset="0"/>
              </a:rPr>
              <a:t>POVERTY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DBE1A556-A86E-418B-BE5B-808B0E84978E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8282763" y="2531890"/>
            <a:ext cx="1341627" cy="878157"/>
          </a:xfrm>
          <a:prstGeom prst="straightConnector1">
            <a:avLst/>
          </a:prstGeom>
          <a:ln w="19050">
            <a:solidFill>
              <a:srgbClr val="E559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5D9117C-1871-40D5-8C91-BD10D34D5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84" t="39050" r="16374" b="40371"/>
          <a:stretch/>
        </p:blipFill>
        <p:spPr>
          <a:xfrm>
            <a:off x="7697825" y="3490649"/>
            <a:ext cx="1321904" cy="141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A70E19B-39A8-4E16-812D-65F9AFEA2BBE}"/>
              </a:ext>
            </a:extLst>
          </p:cNvPr>
          <p:cNvSpPr txBox="1"/>
          <p:nvPr/>
        </p:nvSpPr>
        <p:spPr>
          <a:xfrm>
            <a:off x="7448304" y="4804799"/>
            <a:ext cx="2173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rgbClr val="E55955"/>
                </a:solidFill>
                <a:latin typeface="Futura Hv BT" panose="020B0702020204020204" pitchFamily="34" charset="0"/>
              </a:rPr>
              <a:t>DRUGS &amp; ALCOHOL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ECE8E138-D415-449E-A021-C028CB257DF9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6524821" y="3003307"/>
            <a:ext cx="1173004" cy="1193021"/>
          </a:xfrm>
          <a:prstGeom prst="straightConnector1">
            <a:avLst/>
          </a:prstGeom>
          <a:ln w="19050">
            <a:solidFill>
              <a:srgbClr val="E559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29C5440-CB36-4BB2-93CB-D0686057C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93" t="6012" r="4165" b="73409"/>
          <a:stretch/>
        </p:blipFill>
        <p:spPr>
          <a:xfrm>
            <a:off x="6280168" y="4782588"/>
            <a:ext cx="1321904" cy="141135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7CDB7E6C-9A44-4A8D-9104-923CB4690057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6096000" y="4518837"/>
            <a:ext cx="184168" cy="969430"/>
          </a:xfrm>
          <a:prstGeom prst="straightConnector1">
            <a:avLst/>
          </a:prstGeom>
          <a:ln w="19050">
            <a:solidFill>
              <a:srgbClr val="E559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DDA0720-3448-42B7-9C4F-DBAD58E34B89}"/>
              </a:ext>
            </a:extLst>
          </p:cNvPr>
          <p:cNvSpPr txBox="1"/>
          <p:nvPr/>
        </p:nvSpPr>
        <p:spPr>
          <a:xfrm>
            <a:off x="5911833" y="6112092"/>
            <a:ext cx="217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rgbClr val="E55955"/>
                </a:solidFill>
                <a:latin typeface="Futura Hv BT" panose="020B0702020204020204" pitchFamily="34" charset="0"/>
              </a:rPr>
              <a:t>DISCRIMINATION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E396DAB-18B3-4A9D-8D80-3644B3021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81" t="74167" r="9377" b="5254"/>
          <a:stretch/>
        </p:blipFill>
        <p:spPr>
          <a:xfrm>
            <a:off x="2511976" y="4422285"/>
            <a:ext cx="1321904" cy="141135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2D19B4F-450A-4979-8F9C-A2B08A0A6FAE}"/>
              </a:ext>
            </a:extLst>
          </p:cNvPr>
          <p:cNvSpPr txBox="1"/>
          <p:nvPr/>
        </p:nvSpPr>
        <p:spPr>
          <a:xfrm>
            <a:off x="2170107" y="5843382"/>
            <a:ext cx="217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rgbClr val="E55955"/>
                </a:solidFill>
                <a:latin typeface="Futura Hv BT" panose="020B0702020204020204" pitchFamily="34" charset="0"/>
              </a:rPr>
              <a:t>UNEMPLOYMENT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A1C64E7B-7464-44D6-8C85-37E82F3AE7FA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3172928" y="3287099"/>
            <a:ext cx="862719" cy="1135186"/>
          </a:xfrm>
          <a:prstGeom prst="straightConnector1">
            <a:avLst/>
          </a:prstGeom>
          <a:ln w="19050">
            <a:solidFill>
              <a:srgbClr val="E559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5A1AA4B8-6CA0-4BA2-929E-B3C0B275D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54" t="65104" r="29504" b="14317"/>
          <a:stretch/>
        </p:blipFill>
        <p:spPr>
          <a:xfrm>
            <a:off x="433367" y="3564562"/>
            <a:ext cx="1321904" cy="141135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4DBA8AE-587E-4A64-A1B8-7FD32CDD9614}"/>
              </a:ext>
            </a:extLst>
          </p:cNvPr>
          <p:cNvSpPr txBox="1"/>
          <p:nvPr/>
        </p:nvSpPr>
        <p:spPr>
          <a:xfrm>
            <a:off x="202186" y="4985659"/>
            <a:ext cx="2173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rgbClr val="E55955"/>
                </a:solidFill>
                <a:latin typeface="Futura Hv BT" panose="020B0702020204020204" pitchFamily="34" charset="0"/>
              </a:rPr>
              <a:t>MENTAL HEALTH</a:t>
            </a:r>
          </a:p>
          <a:p>
            <a:pPr algn="ctr"/>
            <a:r>
              <a:rPr lang="en-IN">
                <a:solidFill>
                  <a:srgbClr val="E55955"/>
                </a:solidFill>
                <a:latin typeface="Futura Hv BT" panose="020B0702020204020204" pitchFamily="34" charset="0"/>
              </a:rPr>
              <a:t>ISSUES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18E242F-98F0-4B1C-8F93-B5F74EDF24AC}"/>
              </a:ext>
            </a:extLst>
          </p:cNvPr>
          <p:cNvCxnSpPr>
            <a:cxnSpLocks/>
            <a:endCxn id="47" idx="3"/>
          </p:cNvCxnSpPr>
          <p:nvPr/>
        </p:nvCxnSpPr>
        <p:spPr>
          <a:xfrm flipH="1">
            <a:off x="1755271" y="2970968"/>
            <a:ext cx="2061864" cy="1299273"/>
          </a:xfrm>
          <a:prstGeom prst="straightConnector1">
            <a:avLst/>
          </a:prstGeom>
          <a:ln w="19050">
            <a:solidFill>
              <a:srgbClr val="E559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83553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9" grpId="0"/>
      <p:bldP spid="23" grpId="0"/>
      <p:bldP spid="27" grpId="0"/>
      <p:bldP spid="32" grpId="0"/>
      <p:bldP spid="38" grpId="0"/>
      <p:bldP spid="41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25F7BE-55B2-56BC-014E-392E0170E8D9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E559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27CABBF-DD28-484E-A510-A14BB0214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anchor="ctr">
            <a:normAutofit fontScale="55000" lnSpcReduction="20000"/>
          </a:bodyPr>
          <a:lstStyle/>
          <a:p>
            <a:pPr>
              <a:spcAft>
                <a:spcPts val="600"/>
              </a:spcAft>
            </a:pPr>
            <a:fld id="{9EC71654-96A5-4280-94F3-931C61A9F92C}" type="slidenum">
              <a:rPr lang="en-US" noProof="0" smtClean="0"/>
              <a:pPr>
                <a:spcAft>
                  <a:spcPts val="600"/>
                </a:spcAft>
              </a:pPr>
              <a:t>8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0F4083B-707E-473C-9FFA-E23F9FFD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Hv BT" panose="020B0702020204020204" pitchFamily="34" charset="0"/>
                <a:ea typeface="+mn-ea"/>
                <a:cs typeface="+mn-cs"/>
              </a:rPr>
              <a:t>Movement Day Gatherings are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xmlns="" id="{D119F1B0-8B88-4EEE-A7FF-C3A8ECABF09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728397450"/>
              </p:ext>
            </p:extLst>
          </p:nvPr>
        </p:nvGraphicFramePr>
        <p:xfrm>
          <a:off x="-264160" y="2046289"/>
          <a:ext cx="11460479" cy="430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112081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AF21067-5956-001D-1A6D-02AA0FF0EE1D}"/>
              </a:ext>
            </a:extLst>
          </p:cNvPr>
          <p:cNvSpPr/>
          <p:nvPr/>
        </p:nvSpPr>
        <p:spPr>
          <a:xfrm>
            <a:off x="0" y="0"/>
            <a:ext cx="3221665" cy="6858000"/>
          </a:xfrm>
          <a:prstGeom prst="rect">
            <a:avLst/>
          </a:prstGeom>
          <a:solidFill>
            <a:srgbClr val="E559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63CEC38-6B0A-A749-48A5-317B3324CA1D}"/>
              </a:ext>
            </a:extLst>
          </p:cNvPr>
          <p:cNvSpPr txBox="1"/>
          <p:nvPr/>
        </p:nvSpPr>
        <p:spPr>
          <a:xfrm rot="16200000">
            <a:off x="-465120" y="2767281"/>
            <a:ext cx="4151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chemeClr val="bg1"/>
                </a:solidFill>
                <a:latin typeface="Futura Hv BT" panose="020B0702020204020204" pitchFamily="34" charset="0"/>
              </a:rPr>
              <a:t>Movement Day’s Belief Structure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xmlns="" id="{984319F0-AB34-F924-3398-E5AE1E5DC5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35735776"/>
              </p:ext>
            </p:extLst>
          </p:nvPr>
        </p:nvGraphicFramePr>
        <p:xfrm>
          <a:off x="3371850" y="1353048"/>
          <a:ext cx="8820150" cy="415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76643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  <wetp:taskpane dockstate="right" visibility="0" width="350" row="0">
    <wetp:webextensionref xmlns:r="http://schemas.openxmlformats.org/officeDocument/2006/relationships" r:id="rId3"/>
  </wetp:taskpane>
  <wetp:taskpane dockstate="right" visibility="0" width="350" row="0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4963B4AB-7099-9A4E-80B6-E3836060C412}">
  <we:reference id="wa104379997" version="2.0.0.0" store="en-GB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E1A0FFF-8BD9-1744-AE0D-EA545CED2423}">
  <we:reference id="wa200002185" version="1.0.0.0" store="en-US" storeType="OMEX"/>
  <we:alternateReferences>
    <we:reference id="WA200002185" version="1.0.0.0" store="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9A086AC3-C6C9-2E44-9B2E-BE4CA9DADB23}">
  <we:reference id="wa104380510" version="1.0.0.3" store="en-US" storeType="OMEX"/>
  <we:alternateReferences>
    <we:reference id="WA104380510" version="1.0.0.3" store="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EAB7AA24-55D6-084B-A14E-226AA3602FEA}">
  <we:reference id="wa104380907" version="3.0.0.0" store="en-GB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499</Words>
  <Application>Microsoft Macintosh PowerPoint</Application>
  <PresentationFormat>Custom</PresentationFormat>
  <Paragraphs>145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The Whole Church Taking The Whole Gospel To The Whole City </vt:lpstr>
      <vt:lpstr>Slide 2</vt:lpstr>
      <vt:lpstr>Slide 3</vt:lpstr>
      <vt:lpstr>Slide 4</vt:lpstr>
      <vt:lpstr>Slide 5</vt:lpstr>
      <vt:lpstr>Slide 6</vt:lpstr>
      <vt:lpstr>Slide 7</vt:lpstr>
      <vt:lpstr>Movement Day Gatherings are</vt:lpstr>
      <vt:lpstr>Slide 9</vt:lpstr>
      <vt:lpstr>Slide 10</vt:lpstr>
      <vt:lpstr>Slide 11</vt:lpstr>
      <vt:lpstr>Slide 12</vt:lpstr>
      <vt:lpstr>Slide 13</vt:lpstr>
      <vt:lpstr>Movement Day to City Gospel Movement</vt:lpstr>
      <vt:lpstr>Slide 15</vt:lpstr>
      <vt:lpstr>Chennai City Story</vt:lpstr>
      <vt:lpstr>Slide 17</vt:lpstr>
      <vt:lpstr>Our Mission – 10 “M”s of Chennai</vt:lpstr>
      <vt:lpstr>Slide 19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Jerince Peter</dc:creator>
  <cp:lastModifiedBy>Leslie Anburaj</cp:lastModifiedBy>
  <cp:revision>3</cp:revision>
  <dcterms:created xsi:type="dcterms:W3CDTF">2021-11-19T14:07:46Z</dcterms:created>
  <dcterms:modified xsi:type="dcterms:W3CDTF">2022-07-19T09:15:12Z</dcterms:modified>
</cp:coreProperties>
</file>