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65" r:id="rId4"/>
    <p:sldId id="266" r:id="rId5"/>
    <p:sldId id="267" r:id="rId6"/>
    <p:sldId id="257" r:id="rId7"/>
    <p:sldId id="261" r:id="rId8"/>
    <p:sldId id="268" r:id="rId9"/>
    <p:sldId id="259" r:id="rId10"/>
    <p:sldId id="269" r:id="rId11"/>
    <p:sldId id="270" r:id="rId12"/>
    <p:sldId id="27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1EE5-00A1-56BC-C918-5A222E92F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AED8F-1F7A-8AA6-B864-207DD9999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1ECE3-259B-340C-6B3E-9674B79A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F37D-B924-D0F6-46EE-B5022BAB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E001-787D-FDD7-36E9-39E8A92D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C5F7-11C2-C616-EB5B-C095C9BC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F869-B3D7-873C-26EA-CC88A3CC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FD5D-9B40-B1CB-9926-FEBE1175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DFFD8-6121-3B95-540E-2D0C41BB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EDFA8-CE99-1178-1529-B7B5A799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1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783A5-7EC7-F408-9D5D-F48717770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8965D-C5AC-51DB-A091-BEBDD8EFF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2861-477B-C404-8040-8F4F7E4A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C868D-5BE9-97BE-0F98-2BDB72B0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B0A8-99FA-B9E9-08DA-5957A22C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0A6A-92C8-5E10-C36D-1243AADB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9D28-9421-8982-A743-895010CD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6A73-8D58-C171-BF31-7A898FD8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4D3C-C9E1-860A-9AC4-56560B18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88E54-76E3-1497-D9AE-D7C6E2A9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DAFA-31D5-85AC-4F25-2C265ED1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31505-90A8-DC47-4F2F-6CF9C3CC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46D3-4F9B-BE76-9E8F-6F345042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426DF-77CA-8C96-AB7B-72C03E57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98D0-E234-E657-F2B1-A9FDBE66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AF89-81C8-5D79-F419-272B7125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7143-3964-4ABB-0F24-083E2E0B5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099D4-66D2-2FDD-DB56-68A7EB3EE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FEFDC-A5C9-A2C3-E227-45F37003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2EA33-AB2A-FBD4-764B-1347FEBF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DE0EC-0584-AD5D-E06F-800DECD4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FD8B-FF93-5936-D0F9-BD2151C2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6599B-26EC-E94B-73F9-FA6A8942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C20BF-A0F3-1A95-D8B6-3B2E963C3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43397-13DA-3E69-7D0D-057161E4D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E08B0-5B9C-3D1F-6B32-34D10D1A2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42B00-08A5-5279-0824-8A560B87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64C9F-EC60-641A-58CB-FDF74084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94449-FADE-8977-3DA0-CE6ED4F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418A-20DF-4203-F0CD-9C5CAD43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AF97-9822-4D16-49F2-651C2EE6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01664-315A-D352-0F9E-13404217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A5FC0-97F9-8976-0DC3-46CC7483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5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2C413-6D89-E0D9-8118-C71520F6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1F8F7-0A13-26EE-8B6B-5871633C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5B3C-D9AD-646E-B940-ED93BA6C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1E78-7908-E462-BD85-6300EECA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71EB5-BE4F-F1C3-AE2A-7D6E225E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62586-807C-ECAB-96A5-D723A29DF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279E1-BFE2-D1CB-2057-2E47485E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D8511-3CF0-76A8-BDBC-F37C7B43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A9C9B-068E-C316-3E4A-36E863D6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AFCF-FC2E-CF4E-E344-64BBCCA5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97354-1B16-A7DB-B5E5-8755ED609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E2BEB-43B6-6C98-9995-58DE676EE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25E5-B2B1-D473-4991-6BFD661B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C2047-8F8D-ADED-88A9-A8A6446F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63579-D976-F7A3-7844-9316B267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6060C-CF70-B05F-5E62-DC0716DF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5DCE-2507-225A-9AB1-B1E6FCDA5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9420-09F3-FC4F-753D-D4A587D89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2A8F-B839-43AC-A1DC-CCB57F936874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18AB-821E-2D3B-210D-49ECD5652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9E812-80E2-7129-4D95-E4E073E10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15A5-61DC-401B-88E3-CBF75A354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D646C-EFF0-D0FC-BF59-195F94B960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57241"/>
            <a:ext cx="12192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0CA8A-C7F1-4FD9-9963-632C9A78C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6" y="2449286"/>
            <a:ext cx="9144000" cy="9797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A HIMALAYAN NATION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15300" b="1" dirty="0">
                <a:solidFill>
                  <a:srgbClr val="FF0000"/>
                </a:solidFill>
              </a:rPr>
              <a:t>NEPAL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lag_of_Nepal.png">
            <a:extLst>
              <a:ext uri="{FF2B5EF4-FFF2-40B4-BE49-F238E27FC236}">
                <a16:creationId xmlns:a16="http://schemas.microsoft.com/office/drawing/2014/main" id="{1AA951BC-FD17-413C-9CF4-8E56DF6115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61" y="110412"/>
            <a:ext cx="3038669" cy="3225852"/>
          </a:xfrm>
          <a:prstGeom prst="rect">
            <a:avLst/>
          </a:prstGeom>
        </p:spPr>
      </p:pic>
      <p:pic>
        <p:nvPicPr>
          <p:cNvPr id="5" name="Picture 4" descr="Nepal-3.jpg">
            <a:extLst>
              <a:ext uri="{FF2B5EF4-FFF2-40B4-BE49-F238E27FC236}">
                <a16:creationId xmlns:a16="http://schemas.microsoft.com/office/drawing/2014/main" id="{72ED89A9-8F44-425D-A0FA-D9E7B46ECA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0200" y="3659155"/>
            <a:ext cx="2895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6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4A3575-3D5A-4BE5-80BB-10A58442E5F7}"/>
              </a:ext>
            </a:extLst>
          </p:cNvPr>
          <p:cNvSpPr txBox="1"/>
          <p:nvPr/>
        </p:nvSpPr>
        <p:spPr>
          <a:xfrm>
            <a:off x="208432" y="2274838"/>
            <a:ext cx="67036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DEVELOPMENT 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LIVELIHOOD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CHILDREN'S PROGRAM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422C6-D928-54C1-4CF5-68D5C87C7C43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5E892-CC6D-4BF9-C63D-9A7F6A0B1F23}"/>
              </a:ext>
            </a:extLst>
          </p:cNvPr>
          <p:cNvSpPr txBox="1"/>
          <p:nvPr/>
        </p:nvSpPr>
        <p:spPr>
          <a:xfrm>
            <a:off x="71346" y="51533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POVERTY ALLEVIATION </a:t>
            </a:r>
          </a:p>
        </p:txBody>
      </p:sp>
      <p:pic>
        <p:nvPicPr>
          <p:cNvPr id="4098" name="Picture 2" descr="Why I'm Here">
            <a:extLst>
              <a:ext uri="{FF2B5EF4-FFF2-40B4-BE49-F238E27FC236}">
                <a16:creationId xmlns:a16="http://schemas.microsoft.com/office/drawing/2014/main" id="{EB054CBC-F8B2-1D8C-C9BE-DC2057EE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3" y="1129480"/>
            <a:ext cx="6430297" cy="4822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1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B422C6-D928-54C1-4CF5-68D5C87C7C43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5E892-CC6D-4BF9-C63D-9A7F6A0B1F23}"/>
              </a:ext>
            </a:extLst>
          </p:cNvPr>
          <p:cNvSpPr txBox="1"/>
          <p:nvPr/>
        </p:nvSpPr>
        <p:spPr>
          <a:xfrm>
            <a:off x="71346" y="51533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REQUESTS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66FCE-FB77-17D9-D2CE-1C8A1731E231}"/>
              </a:ext>
            </a:extLst>
          </p:cNvPr>
          <p:cNvSpPr txBox="1"/>
          <p:nvPr/>
        </p:nvSpPr>
        <p:spPr>
          <a:xfrm>
            <a:off x="335949" y="1204383"/>
            <a:ext cx="11698735" cy="43825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Constituently Nepal is a secular state but proselytizing is considered as crime by </a:t>
            </a: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the Criminal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Code 2017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000000"/>
              </a:solidFill>
              <a:latin typeface="Liberation Sans" pitchFamily="18"/>
              <a:ea typeface="Microsoft YaHei" pitchFamily="2"/>
              <a:cs typeface="Arial" pitchFamily="2"/>
            </a:endParaRP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1. Please pray that this law could be abolished so that there will be a complete freedom of religion and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belief.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2. Please pray for the unity among the churches in </a:t>
            </a: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Nepal so that together we can achieve much more.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3. Please pray for th</a:t>
            </a: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e ongoing missions, movements and social works to be continued and more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people would be reached.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4. Please pray tha</a:t>
            </a: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t the country could make progress and prosper, and also the issues like poverty,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human trafficking, abuses on children and women etc. would get rid off.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Arial" pitchFamily="2"/>
              </a:rPr>
              <a:t>5. Please also pray for the stable government.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6. Please pray for the children that consists of 42% of the total population and among them about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Arial" pitchFamily="2"/>
              </a:rPr>
              <a:t>    50% are at risks. 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2398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A39CE-9EF3-1FF8-C360-CE153E12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8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system-ui"/>
              </a:rPr>
              <a:t>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f my people, who are called by my name, will humble themselves and pray and seek my face and turn from their wicked ways, then I will hear from heaven, and I will forgive their sin and will heal their land.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000000"/>
                </a:solidFill>
                <a:latin typeface="system-ui"/>
              </a:rPr>
              <a:t>2 Chronicles 7:14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47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6A2D-6068-4641-B693-22A99BD9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16" y="4123857"/>
            <a:ext cx="9713000" cy="1507067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AE94-875B-45D6-BC3D-C4082AB7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68" y="1885836"/>
            <a:ext cx="8534400" cy="19192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1"/>
                </a:solidFill>
              </a:rPr>
              <a:t>PLEASE CONTINUE TO PRAY FOR NEPAL AND THE UNREACHED PEOPLE GROUPS</a:t>
            </a:r>
          </a:p>
        </p:txBody>
      </p:sp>
    </p:spTree>
    <p:extLst>
      <p:ext uri="{BB962C8B-B14F-4D97-AF65-F5344CB8AC3E}">
        <p14:creationId xmlns:p14="http://schemas.microsoft.com/office/powerpoint/2010/main" val="187259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imalayas | Definition, Location, History, Countries, Mountains, Map, &amp;  Facts | Britannica">
            <a:extLst>
              <a:ext uri="{FF2B5EF4-FFF2-40B4-BE49-F238E27FC236}">
                <a16:creationId xmlns:a16="http://schemas.microsoft.com/office/drawing/2014/main" id="{9AF3A1EA-0074-7D19-3F13-CBBEA6F5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1"/>
            <a:ext cx="12227673" cy="66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OP 25 PRAYER CHANGES THINGS QUOTES | A-Z Quotes">
            <a:extLst>
              <a:ext uri="{FF2B5EF4-FFF2-40B4-BE49-F238E27FC236}">
                <a16:creationId xmlns:a16="http://schemas.microsoft.com/office/drawing/2014/main" id="{D224168F-9632-FC2C-5035-4C5D8658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7277"/>
            <a:ext cx="7816645" cy="3570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0AB3D3-42E3-A6D3-C598-A0F78D9A4A8E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3D618-753F-A246-8B82-E13CA7B63E5E}"/>
              </a:ext>
            </a:extLst>
          </p:cNvPr>
          <p:cNvSpPr txBox="1"/>
          <p:nvPr/>
        </p:nvSpPr>
        <p:spPr>
          <a:xfrm>
            <a:off x="71346" y="105439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FOR NEPAL</a:t>
            </a:r>
          </a:p>
        </p:txBody>
      </p:sp>
    </p:spTree>
    <p:extLst>
      <p:ext uri="{BB962C8B-B14F-4D97-AF65-F5344CB8AC3E}">
        <p14:creationId xmlns:p14="http://schemas.microsoft.com/office/powerpoint/2010/main" val="259193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260C2-7EEE-430B-A19D-6C03D5E75F30}"/>
              </a:ext>
            </a:extLst>
          </p:cNvPr>
          <p:cNvSpPr txBox="1"/>
          <p:nvPr/>
        </p:nvSpPr>
        <p:spPr>
          <a:xfrm>
            <a:off x="2570517" y="5462273"/>
            <a:ext cx="6607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OPENED DOORS FOR THE CHRISTIANS IN 1950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0E9C49-15A9-0B6D-60E1-195D4F176660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C21C1-783E-5EC8-E33F-8289141EA301}"/>
              </a:ext>
            </a:extLst>
          </p:cNvPr>
          <p:cNvSpPr txBox="1"/>
          <p:nvPr/>
        </p:nvSpPr>
        <p:spPr>
          <a:xfrm>
            <a:off x="71346" y="51533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NEPAL</a:t>
            </a:r>
          </a:p>
        </p:txBody>
      </p:sp>
      <p:pic>
        <p:nvPicPr>
          <p:cNvPr id="3" name="Picture 2" descr="Nepal map pushpin marking on Nepal map nepal map stock pictures, royalty-free photos &amp; images">
            <a:extLst>
              <a:ext uri="{FF2B5EF4-FFF2-40B4-BE49-F238E27FC236}">
                <a16:creationId xmlns:a16="http://schemas.microsoft.com/office/drawing/2014/main" id="{3EB1A75C-D643-A0B5-ED40-12063510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18" y="934062"/>
            <a:ext cx="6607280" cy="44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4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55F06BD-EA41-A8A0-CBFC-C3723EAFBFA7}"/>
              </a:ext>
            </a:extLst>
          </p:cNvPr>
          <p:cNvSpPr/>
          <p:nvPr/>
        </p:nvSpPr>
        <p:spPr>
          <a:xfrm>
            <a:off x="8312447" y="3800872"/>
            <a:ext cx="3253976" cy="228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A2969-3553-2588-9A3D-93844F330CE3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A685C-009E-CF58-4FAA-C0FB896DE416}"/>
              </a:ext>
            </a:extLst>
          </p:cNvPr>
          <p:cNvSpPr txBox="1"/>
          <p:nvPr/>
        </p:nvSpPr>
        <p:spPr>
          <a:xfrm>
            <a:off x="216310" y="10735"/>
            <a:ext cx="1160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RELIGIONS IN NEPAL</a:t>
            </a:r>
          </a:p>
        </p:txBody>
      </p:sp>
      <p:pic>
        <p:nvPicPr>
          <p:cNvPr id="1026" name="Picture 2" descr="Nepali Hindu Ritual – Samrat Group Blog">
            <a:extLst>
              <a:ext uri="{FF2B5EF4-FFF2-40B4-BE49-F238E27FC236}">
                <a16:creationId xmlns:a16="http://schemas.microsoft.com/office/drawing/2014/main" id="{7A744649-EC85-6B1A-649F-A2C020C7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800"/>
            <a:ext cx="2753032" cy="196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D414B-B009-DC80-0594-7E95BDE28212}"/>
              </a:ext>
            </a:extLst>
          </p:cNvPr>
          <p:cNvSpPr txBox="1"/>
          <p:nvPr/>
        </p:nvSpPr>
        <p:spPr>
          <a:xfrm>
            <a:off x="397205" y="2906373"/>
            <a:ext cx="1757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HINDUS: 81.3%</a:t>
            </a:r>
            <a:endParaRPr lang="en-US" dirty="0"/>
          </a:p>
        </p:txBody>
      </p:sp>
      <p:pic>
        <p:nvPicPr>
          <p:cNvPr id="1030" name="Picture 6" descr="Loshar, A New Year | Tips Nepal">
            <a:extLst>
              <a:ext uri="{FF2B5EF4-FFF2-40B4-BE49-F238E27FC236}">
                <a16:creationId xmlns:a16="http://schemas.microsoft.com/office/drawing/2014/main" id="{5A0408A0-6745-F65A-6045-094846444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8"/>
          <a:stretch/>
        </p:blipFill>
        <p:spPr bwMode="auto">
          <a:xfrm>
            <a:off x="4217731" y="959295"/>
            <a:ext cx="3040012" cy="1962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90AB57-8313-5064-44C5-F1F12C07EDB6}"/>
              </a:ext>
            </a:extLst>
          </p:cNvPr>
          <p:cNvSpPr txBox="1"/>
          <p:nvPr/>
        </p:nvSpPr>
        <p:spPr>
          <a:xfrm>
            <a:off x="4812526" y="2933162"/>
            <a:ext cx="1757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BUDDHISTS: 9%</a:t>
            </a:r>
            <a:endParaRPr lang="en-US" dirty="0"/>
          </a:p>
        </p:txBody>
      </p:sp>
      <p:pic>
        <p:nvPicPr>
          <p:cNvPr id="1032" name="Picture 8" descr="Nepali Muslims on the margins | Nepali Times">
            <a:extLst>
              <a:ext uri="{FF2B5EF4-FFF2-40B4-BE49-F238E27FC236}">
                <a16:creationId xmlns:a16="http://schemas.microsoft.com/office/drawing/2014/main" id="{D44C80C9-3B1D-0AEC-CA4C-937E54859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 b="13124"/>
          <a:stretch/>
        </p:blipFill>
        <p:spPr bwMode="auto">
          <a:xfrm>
            <a:off x="8722442" y="901167"/>
            <a:ext cx="3469558" cy="199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6BCA2F-40E4-FCA9-7F63-13DC19B8F7DA}"/>
              </a:ext>
            </a:extLst>
          </p:cNvPr>
          <p:cNvSpPr txBox="1"/>
          <p:nvPr/>
        </p:nvSpPr>
        <p:spPr>
          <a:xfrm>
            <a:off x="9808908" y="2922021"/>
            <a:ext cx="1757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ISLAM 4.4%</a:t>
            </a:r>
            <a:endParaRPr lang="en-US" dirty="0"/>
          </a:p>
        </p:txBody>
      </p:sp>
      <p:pic>
        <p:nvPicPr>
          <p:cNvPr id="1034" name="Picture 10" descr="Kirat Kirati or Rai history and Culture - Indian Gorkhas">
            <a:extLst>
              <a:ext uri="{FF2B5EF4-FFF2-40B4-BE49-F238E27FC236}">
                <a16:creationId xmlns:a16="http://schemas.microsoft.com/office/drawing/2014/main" id="{083C45E8-5C41-7D68-DF13-9FC78CC1F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7451"/>
            <a:ext cx="2845210" cy="2133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EBE92C-E450-F191-F0AE-F62E37ED220C}"/>
              </a:ext>
            </a:extLst>
          </p:cNvPr>
          <p:cNvSpPr txBox="1"/>
          <p:nvPr/>
        </p:nvSpPr>
        <p:spPr>
          <a:xfrm>
            <a:off x="585396" y="6244425"/>
            <a:ext cx="1757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KIRATS 3.1 %</a:t>
            </a:r>
            <a:endParaRPr lang="en-US" dirty="0"/>
          </a:p>
        </p:txBody>
      </p:sp>
      <p:pic>
        <p:nvPicPr>
          <p:cNvPr id="1036" name="Picture 12" descr="They use ​money to promote Christianity': Nepal's battle for souls | Global  development | The Guardian">
            <a:extLst>
              <a:ext uri="{FF2B5EF4-FFF2-40B4-BE49-F238E27FC236}">
                <a16:creationId xmlns:a16="http://schemas.microsoft.com/office/drawing/2014/main" id="{ADB0D0A4-4327-0DBC-0AD0-EC4910E3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89" y="4026890"/>
            <a:ext cx="3758381" cy="225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160D0E-F21E-DC94-23B0-4F95DA37003F}"/>
              </a:ext>
            </a:extLst>
          </p:cNvPr>
          <p:cNvSpPr txBox="1"/>
          <p:nvPr/>
        </p:nvSpPr>
        <p:spPr>
          <a:xfrm>
            <a:off x="5003640" y="6281919"/>
            <a:ext cx="2342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CHRISTIANS 1.4%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5A677D-447D-E222-539D-5AA30A28D7C4}"/>
              </a:ext>
            </a:extLst>
          </p:cNvPr>
          <p:cNvSpPr txBox="1"/>
          <p:nvPr/>
        </p:nvSpPr>
        <p:spPr>
          <a:xfrm>
            <a:off x="9135168" y="4261816"/>
            <a:ext cx="2084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ABOUT 30 MILLION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5DB8EC-D157-423F-9524-5794EF9DB525}"/>
              </a:ext>
            </a:extLst>
          </p:cNvPr>
          <p:cNvSpPr txBox="1"/>
          <p:nvPr/>
        </p:nvSpPr>
        <p:spPr>
          <a:xfrm>
            <a:off x="8839201" y="6356071"/>
            <a:ext cx="3253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SOURCE: National Census 2011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51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260C2-7EEE-430B-A19D-6C03D5E75F30}"/>
              </a:ext>
            </a:extLst>
          </p:cNvPr>
          <p:cNvSpPr txBox="1"/>
          <p:nvPr/>
        </p:nvSpPr>
        <p:spPr>
          <a:xfrm>
            <a:off x="362665" y="934063"/>
            <a:ext cx="50647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ETHNIC GROUPS IN NEPAL </a:t>
            </a:r>
          </a:p>
          <a:p>
            <a:pPr marR="0">
              <a:spcBef>
                <a:spcPts val="0"/>
              </a:spcBef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GROUP CHETTRI: 16.6%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BRAHAMINS (HILLS):  12.2%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MAGARS: 7.1%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NEWARS: 5%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YADAVS: 4%</a:t>
            </a:r>
          </a:p>
          <a:p>
            <a:pPr marR="0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Nepali people Images, Stock Photos &amp; Vectors | Shutterstock">
            <a:extLst>
              <a:ext uri="{FF2B5EF4-FFF2-40B4-BE49-F238E27FC236}">
                <a16:creationId xmlns:a16="http://schemas.microsoft.com/office/drawing/2014/main" id="{61E0EF89-0299-4D28-BEB4-D559ADC39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2"/>
          <a:stretch/>
        </p:blipFill>
        <p:spPr bwMode="auto">
          <a:xfrm>
            <a:off x="4276615" y="3915847"/>
            <a:ext cx="4939561" cy="29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C5981C-543A-4714-9C8A-F21DDDACD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42" y="3907870"/>
            <a:ext cx="4437158" cy="2958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E3BC4-C885-4E07-9EE8-FB04FBA72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5847"/>
            <a:ext cx="4276615" cy="29421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0E9C49-15A9-0B6D-60E1-195D4F176660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C21C1-783E-5EC8-E33F-8289141EA301}"/>
              </a:ext>
            </a:extLst>
          </p:cNvPr>
          <p:cNvSpPr txBox="1"/>
          <p:nvPr/>
        </p:nvSpPr>
        <p:spPr>
          <a:xfrm>
            <a:off x="71346" y="51533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67F4D-B8D5-9FC2-67B9-42F7004FB2F4}"/>
              </a:ext>
            </a:extLst>
          </p:cNvPr>
          <p:cNvSpPr txBox="1"/>
          <p:nvPr/>
        </p:nvSpPr>
        <p:spPr>
          <a:xfrm>
            <a:off x="9087464" y="3429000"/>
            <a:ext cx="3033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Source: National Census 2011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380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B1549-279E-4307-8C18-CD0FB9C9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715"/>
            <a:ext cx="12192000" cy="43325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904677-9A8B-752B-4842-60F63618522E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804A-5585-F8C9-1D67-46F52F90CAAE}"/>
              </a:ext>
            </a:extLst>
          </p:cNvPr>
          <p:cNvSpPr txBox="1"/>
          <p:nvPr/>
        </p:nvSpPr>
        <p:spPr>
          <a:xfrm>
            <a:off x="71346" y="51533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NEPAL</a:t>
            </a:r>
          </a:p>
        </p:txBody>
      </p:sp>
    </p:spTree>
    <p:extLst>
      <p:ext uri="{BB962C8B-B14F-4D97-AF65-F5344CB8AC3E}">
        <p14:creationId xmlns:p14="http://schemas.microsoft.com/office/powerpoint/2010/main" val="320308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49DF17-4685-410D-B290-7F12AC696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12" y="3543799"/>
            <a:ext cx="4963788" cy="3307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Newar Caste Of Nepal - What Do Non-Newar Nepalese Think About Newars">
            <a:extLst>
              <a:ext uri="{FF2B5EF4-FFF2-40B4-BE49-F238E27FC236}">
                <a16:creationId xmlns:a16="http://schemas.microsoft.com/office/drawing/2014/main" id="{B07A6717-75EC-4988-A02D-91BEFE07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" y="3532901"/>
            <a:ext cx="4963788" cy="3325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17644D-0EC3-4933-9AA3-F85C294FC252}"/>
              </a:ext>
            </a:extLst>
          </p:cNvPr>
          <p:cNvSpPr txBox="1"/>
          <p:nvPr/>
        </p:nvSpPr>
        <p:spPr>
          <a:xfrm>
            <a:off x="3097663" y="956102"/>
            <a:ext cx="7931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NEWARS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NEWARS IN THE CAPITAL CITY &amp; REGIONS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POPULATION: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RELIGION: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HINDUS,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BUDDHISTS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LANGUAGE: NEWARI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MISSIONS: NEWAR MISSIONS ARE ON THE WAY</a:t>
            </a: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 STRONG COMMUNITY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E856C-8BA9-1A24-7EA2-88B1E3F11FCE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A5AC9-2ED6-6078-8082-CED9E6D72003}"/>
              </a:ext>
            </a:extLst>
          </p:cNvPr>
          <p:cNvSpPr txBox="1"/>
          <p:nvPr/>
        </p:nvSpPr>
        <p:spPr>
          <a:xfrm>
            <a:off x="71346" y="51533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NEPAL</a:t>
            </a:r>
          </a:p>
        </p:txBody>
      </p:sp>
    </p:spTree>
    <p:extLst>
      <p:ext uri="{BB962C8B-B14F-4D97-AF65-F5344CB8AC3E}">
        <p14:creationId xmlns:p14="http://schemas.microsoft.com/office/powerpoint/2010/main" val="160441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17644D-0EC3-4933-9AA3-F85C294FC252}"/>
              </a:ext>
            </a:extLst>
          </p:cNvPr>
          <p:cNvSpPr txBox="1"/>
          <p:nvPr/>
        </p:nvSpPr>
        <p:spPr>
          <a:xfrm>
            <a:off x="1907959" y="1280566"/>
            <a:ext cx="869121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POVERTY: 17.4 PERCENT PEOPLE LIVES IN MULTIDINENTIONAL POVERTY (UNICEF POVERTY INDEX 2021)</a:t>
            </a:r>
          </a:p>
          <a:p>
            <a:pPr marL="0" marR="0">
              <a:spcBef>
                <a:spcPts val="0"/>
              </a:spcBef>
            </a:pPr>
            <a:endParaRPr lang="en-US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TRAFFICKING 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ABUSE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MARRIAGE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LABOR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UNSTABLE GOVERNMENT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UNEMPLOYMENT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E856C-8BA9-1A24-7EA2-88B1E3F11FCE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A5AC9-2ED6-6078-8082-CED9E6D72003}"/>
              </a:ext>
            </a:extLst>
          </p:cNvPr>
          <p:cNvSpPr txBox="1"/>
          <p:nvPr/>
        </p:nvSpPr>
        <p:spPr>
          <a:xfrm>
            <a:off x="71346" y="51533"/>
            <a:ext cx="1204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IN NEPAL</a:t>
            </a:r>
          </a:p>
        </p:txBody>
      </p:sp>
      <p:pic>
        <p:nvPicPr>
          <p:cNvPr id="5122" name="Picture 2" descr="Human trafficking: 39 Nepali girls rescued from Delhi hotel - The Statesman">
            <a:extLst>
              <a:ext uri="{FF2B5EF4-FFF2-40B4-BE49-F238E27FC236}">
                <a16:creationId xmlns:a16="http://schemas.microsoft.com/office/drawing/2014/main" id="{EDB6F171-CDA6-AFA6-4FFD-CAFBE6429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24888"/>
          <a:stretch/>
        </p:blipFill>
        <p:spPr bwMode="auto">
          <a:xfrm>
            <a:off x="5683046" y="2113290"/>
            <a:ext cx="6437608" cy="3965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5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4A3575-3D5A-4BE5-80BB-10A58442E5F7}"/>
              </a:ext>
            </a:extLst>
          </p:cNvPr>
          <p:cNvSpPr txBox="1"/>
          <p:nvPr/>
        </p:nvSpPr>
        <p:spPr>
          <a:xfrm>
            <a:off x="163209" y="2864774"/>
            <a:ext cx="67036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DINNOMINATIONAL MISSIONS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CHURCHES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MOVEMENTS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KARNALI MISSIONS</a:t>
            </a:r>
          </a:p>
          <a:p>
            <a:pPr marL="571500" marR="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HIMALAYAN MISSIONS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422C6-D928-54C1-4CF5-68D5C87C7C43}"/>
              </a:ext>
            </a:extLst>
          </p:cNvPr>
          <p:cNvSpPr/>
          <p:nvPr/>
        </p:nvSpPr>
        <p:spPr>
          <a:xfrm>
            <a:off x="0" y="0"/>
            <a:ext cx="12192000" cy="93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5E892-CC6D-4BF9-C63D-9A7F6A0B1F23}"/>
              </a:ext>
            </a:extLst>
          </p:cNvPr>
          <p:cNvSpPr txBox="1"/>
          <p:nvPr/>
        </p:nvSpPr>
        <p:spPr>
          <a:xfrm>
            <a:off x="0" y="1545476"/>
            <a:ext cx="6703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MOVEMENTS AND MISSIONS </a:t>
            </a:r>
          </a:p>
        </p:txBody>
      </p:sp>
      <p:pic>
        <p:nvPicPr>
          <p:cNvPr id="3074" name="Picture 2" descr="Nepal Archives - NGIM">
            <a:extLst>
              <a:ext uri="{FF2B5EF4-FFF2-40B4-BE49-F238E27FC236}">
                <a16:creationId xmlns:a16="http://schemas.microsoft.com/office/drawing/2014/main" id="{151A23B8-857A-1F3B-A320-19998F49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27" y="1809750"/>
            <a:ext cx="6331974" cy="4204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7C2B2-7938-9C49-BA37-08ADBD7F54D1}"/>
              </a:ext>
            </a:extLst>
          </p:cNvPr>
          <p:cNvSpPr txBox="1"/>
          <p:nvPr/>
        </p:nvSpPr>
        <p:spPr>
          <a:xfrm>
            <a:off x="163209" y="113089"/>
            <a:ext cx="11865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PRAISE GOD</a:t>
            </a:r>
          </a:p>
        </p:txBody>
      </p:sp>
    </p:spTree>
    <p:extLst>
      <p:ext uri="{BB962C8B-B14F-4D97-AF65-F5344CB8AC3E}">
        <p14:creationId xmlns:p14="http://schemas.microsoft.com/office/powerpoint/2010/main" val="395879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12635</TotalTime>
  <Words>397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Liberation Sans</vt:lpstr>
      <vt:lpstr>system-ui</vt:lpstr>
      <vt:lpstr>Office Theme</vt:lpstr>
      <vt:lpstr>A HIMALAYAN NATION NEPAL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FOR THE NATION</dc:title>
  <dc:creator>Dhan Raj Ghimire</dc:creator>
  <cp:lastModifiedBy>Dhan Raj Ghimire</cp:lastModifiedBy>
  <cp:revision>35</cp:revision>
  <dcterms:created xsi:type="dcterms:W3CDTF">2022-04-14T09:10:23Z</dcterms:created>
  <dcterms:modified xsi:type="dcterms:W3CDTF">2022-07-19T02:11:11Z</dcterms:modified>
</cp:coreProperties>
</file>