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8" r:id="rId3"/>
  </p:sldMasterIdLst>
  <p:sldIdLst>
    <p:sldId id="482" r:id="rId4"/>
    <p:sldId id="483" r:id="rId5"/>
    <p:sldId id="484" r:id="rId6"/>
    <p:sldId id="485" r:id="rId7"/>
    <p:sldId id="486" r:id="rId8"/>
    <p:sldId id="487" r:id="rId9"/>
    <p:sldId id="4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8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33D4-B763-5C6F-8D9F-83DC036DE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1E280-6066-97EB-3229-27F380D30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661A0-9697-D1B7-EEF2-BA14476A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AA5E-0032-C6E4-D377-C5B66568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38DFF-A83F-6699-184C-93A431BB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37C4-02D9-940A-547B-5AF30172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6962A-BEE1-9489-82B4-1A64FCAA9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5F2B-9245-C389-7E15-3420E90B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CB23-0A34-4443-70C0-B0FBE3E8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FFB-5361-6AB5-2C57-6AC04DD4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DC4A8-A52B-A4DE-5EF8-1596215A4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16105-C277-1703-73E2-A24BFDFA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6975-D5A5-3E12-A790-82C9A40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A212E-E7B9-E341-008F-8905E552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5F05-89EE-2140-158B-390A536F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9A66-6E9E-BBDD-89D6-FE874950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D7E9-D433-120C-82F1-33703E59B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C60B-43C8-CEA5-BEFC-8A07CB11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E4D81-530E-EF46-7B4D-7816D8D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CE3F3-4400-8A7F-E497-57A6957D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6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86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3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13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1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0A8C-CCC7-4EC0-A74A-F2DB886E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0ECC7-FA1E-4D1F-8961-F19908660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B918B-38BE-4924-9AA9-06DD572E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7B6B2-D4B7-4936-884D-F74F21CD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63B8-A53F-4934-9428-A8C0A588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277350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79CF-D656-2E69-10EB-D722C614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0999-A2F7-B093-4C2F-C385C9CF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C4DB-9AE0-0E62-A654-7335FDEA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D9BC7-4474-3445-AF95-823A2D82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37D0-4D96-3A0D-9E9D-667A6D46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5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799D-4802-488D-8C40-F56F09CF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5817-241E-4A7C-9B0F-43369EAD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BB46-40DD-4C15-B3A9-FCD38A6B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C23B-D592-4BDD-999C-C7B398CA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54C4D-381B-4AD4-9F7F-D5C026D0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199401"/>
      </p:ext>
    </p:extLst>
  </p:cSld>
  <p:clrMapOvr>
    <a:masterClrMapping/>
  </p:clrMapOvr>
  <p:transition spd="med"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3482-6FC5-469D-B60F-925EF362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BD0E4-802D-4A40-B8B0-2A158854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5080-7922-427F-B138-00881A63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2999C-76D3-4FC6-87D2-7ECE2314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6D35C-CF33-4902-8C4E-32B1A855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310845"/>
      </p:ext>
    </p:extLst>
  </p:cSld>
  <p:clrMapOvr>
    <a:masterClrMapping/>
  </p:clrMapOvr>
  <p:transition spd="med"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0135-2FB2-48C8-956C-916CC4AF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EBA9F-5D6C-427B-B005-90800ED8C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53107-870C-471B-A7B9-54EFB5B0B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D9821-DBB6-4E96-99E5-C8CEC604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F1CF8-9192-4560-80E0-C6A48427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66218-E932-418E-9FAD-A66FD1C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97379"/>
      </p:ext>
    </p:extLst>
  </p:cSld>
  <p:clrMapOvr>
    <a:masterClrMapping/>
  </p:clrMapOvr>
  <p:transition spd="med"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7FE5-06AE-4DC3-9812-1406B235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AC036-3C2C-4309-A344-33AA8E54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E2711-59A4-4D20-9CD3-CE8C0BE42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5094-BDA9-4576-A972-0CE9850D3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E93AB-0C71-427F-AF3B-72C3C2C3C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35605-FAFE-4026-8EBB-F269DCB0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BEDBF-C93F-4FD2-AE4A-36D2A3B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4F79D-BA94-49C4-85F8-B6327470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250401"/>
      </p:ext>
    </p:extLst>
  </p:cSld>
  <p:clrMapOvr>
    <a:masterClrMapping/>
  </p:clrMapOvr>
  <p:transition spd="med"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BAAC-C179-4DE0-85EA-560AF904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4EAA5-C494-4780-B3AC-B6CD9A1B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962AC-8E4E-412F-9DFD-0EE95834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757C-35AE-41F0-BAD4-BA40A2E5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441128"/>
      </p:ext>
    </p:extLst>
  </p:cSld>
  <p:clrMapOvr>
    <a:masterClrMapping/>
  </p:clrMapOvr>
  <p:transition spd="med"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65781-D1A1-4B3D-AD30-18FCC8F5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3513A-DE08-4B93-B3D5-F4DAF9DD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731EA-1BF2-416A-ADF6-95500356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628626"/>
      </p:ext>
    </p:extLst>
  </p:cSld>
  <p:clrMapOvr>
    <a:masterClrMapping/>
  </p:clrMapOvr>
  <p:transition spd="med"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70D-FB90-447D-8108-B8C9EED8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71F9-DBBC-47F7-AC81-F19C5658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CB17F-0C05-45E1-B9E3-F44888212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57FE3-37E0-47FA-A02D-4AEDAFE5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A9B14-512D-4231-A25E-DD94FAF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D4C3-C0AB-4A53-ADD6-0E4F4252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384623"/>
      </p:ext>
    </p:extLst>
  </p:cSld>
  <p:clrMapOvr>
    <a:masterClrMapping/>
  </p:clrMapOvr>
  <p:transition spd="med"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31D2-5527-441B-97C0-FE9C7CF8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8F02-346C-4057-B601-71516C105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3C4F8-804C-4ACA-B71E-43DC52E34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63A6D-B729-4313-A6EF-A10BDA19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5E006-254C-4698-BBB8-0348CBB9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BF9E-C275-4431-A4DC-3F8DEAC7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593512"/>
      </p:ext>
    </p:extLst>
  </p:cSld>
  <p:clrMapOvr>
    <a:masterClrMapping/>
  </p:clrMapOvr>
  <p:transition spd="med"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D7A-8E14-48DF-ADA1-6A9006B4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22A7E-78AE-4FFF-856D-A9CC3E63D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CC6C7-BA7A-4C2F-8DB1-E26F1E75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00AE2-67D3-453A-8794-E8D58AFA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04EA-4FE4-4E0E-9468-63216D59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706270"/>
      </p:ext>
    </p:extLst>
  </p:cSld>
  <p:clrMapOvr>
    <a:masterClrMapping/>
  </p:clrMapOvr>
  <p:transition spd="med"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EE853-9C1A-44EC-883D-0AEFB9880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ACEC7-6CF3-45B5-93D9-C893E77C9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F8DF-A206-410E-86E5-4C690261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B5F0E-DC68-45B9-9228-9D5605FD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0068-FD26-48BA-8CEB-42E6629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702719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0386-781A-DDED-E619-509AC5C1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48A0-5B26-F2FC-3D3D-A1B252CD9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9A4BB-3305-C944-C01E-8C018C73C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41975-9842-B1E1-C7D2-48EE8441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85959-495D-A1F5-6941-AEC58CF9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69797-43E6-4513-7732-EE1B8262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D507-4B41-2C52-60AC-3DC09103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AEB50-F67B-6987-0A9E-9C3C77D82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88FD4-0005-E1F7-4330-55883CE4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4C8DB-55BA-BF0E-C0BE-C10D0B2DD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E3FB4-8084-4568-4495-6B7F2743A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79B08-8457-13E1-F232-A45DACB0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34A72-C153-BED9-9E96-B5CF3E55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C8DB3-145C-96B2-7DFF-5F987180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3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6A75-BC17-58D2-16DB-06AE0616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2AED5-E152-663C-616C-5FA26548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620DD-59D4-B543-643B-3244467E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768BF-7CC4-808C-4E87-5C40E36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CAF90-B454-6DC6-74F8-B9C12E2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92DBC-5E1A-9DFD-BDE5-18B46C02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46B79-A7D8-F54D-7575-1B8254AE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FE74-C75A-501A-DA09-E70342D1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3DD1-B670-D8BE-7777-E2A9F4D8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4095-1F8A-D366-AA32-C30C888AA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2ECDE-AAE9-5714-09CA-201605F7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9A9AA-9869-6CA4-ACFB-68EBC7A5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707D4-6000-FFDF-30C6-617F3899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9797-5617-891A-6428-D256E6D3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EAF1C-A663-F2F2-7285-2A2EF4C3C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6205-3EDD-F66B-6C15-920506A0D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18977-9356-7FF8-1C82-77D2F986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F8B47-8663-588F-16B0-31A1AE82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993D1-FB58-8507-F633-D7005CF7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0360A-3E76-B52A-B413-22FE4B31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D7DDA-4FAC-6B3C-2EC1-8B3B545F6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7126-EA7A-4F15-11AF-95BEB636F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1ED4-DE8E-9B47-925D-442EB6FD2EF1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4B02-BEB3-9573-A4BF-0F01350E8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9410-0DB4-1F89-6010-4A541774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624D-2F15-F048-B056-2842FFBA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F8D70A-6246-4B21-B4CA-5E90D84A8F40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D7C3-A454-4882-A4EF-7DCEE72D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A95B8-C5ED-44FE-AE94-96340CE1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DE04A-2541-427C-BEE3-F7AA7453E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1FABE-BE0B-4B25-B2FA-CD7C81D55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A000-9126-4E1C-8F06-89EA94E7AE61}" type="datetimeFigureOut">
              <a:rPr lang="en-AU" smtClean="0"/>
              <a:t>18/7/22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9F58E-385E-4859-A303-FF79D6B0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6C467-24F9-4116-A7B3-235135B00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2DBA-20D6-48E0-A3CF-FC2B0DFC20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6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>
    <p:spli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37B3CAD-120D-4564-BE3B-1AE2B926C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58786"/>
            <a:ext cx="7225989" cy="681049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82A1542-192C-4E4E-9C5F-9C7E213A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-90099"/>
            <a:ext cx="7277878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76A6F91C-82C4-4170-A853-9FBF2B30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899" y="3200400"/>
            <a:ext cx="1517013" cy="8001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9AEDCA46-B7E6-475C-A9CF-CEF59C29A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910" y="1824227"/>
            <a:ext cx="1262852" cy="837017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34CB1314-DD52-4D0C-AB1A-452046C9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16" y="2743200"/>
            <a:ext cx="1212928" cy="10287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3FF0691B-3961-4B52-8ABC-BC52AB38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455" y="5726430"/>
            <a:ext cx="989373" cy="5143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597E546D-0F60-4E1E-85E1-C9E511F0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74" y="2100833"/>
            <a:ext cx="785813" cy="631513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A3A008A-BCE9-4523-9A9B-6FB33453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744" y="6051042"/>
            <a:ext cx="1106087" cy="6286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81B58492-8A91-4C1F-9245-9BB03B5C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602" y="3894345"/>
            <a:ext cx="1165310" cy="307777"/>
          </a:xfrm>
          <a:prstGeom prst="rect">
            <a:avLst/>
          </a:prstGeom>
          <a:solidFill>
            <a:srgbClr val="FF99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1,383 Million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710AC3ED-59B1-4208-AAB8-625C9D72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964" y="6254498"/>
            <a:ext cx="832279" cy="276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4A796681-094A-436C-87AF-6375C740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979" y="3749042"/>
            <a:ext cx="910827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4AFA8E1E-99D2-4E4C-9230-AB95BB88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708" y="1723646"/>
            <a:ext cx="832279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6AD1BBD-B6A4-469C-AAD4-7D37EDF8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333" y="2304290"/>
            <a:ext cx="785813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05349348-5282-462B-BD26-80FA8516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434" y="5844351"/>
            <a:ext cx="696024" cy="276999"/>
          </a:xfrm>
          <a:prstGeom prst="rect">
            <a:avLst/>
          </a:prstGeom>
          <a:solidFill>
            <a:srgbClr val="FF99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400,000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F0F3D94-7723-4109-9B32-6180CC75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441" y="1326919"/>
            <a:ext cx="1299932" cy="79961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99800D8E-F1BB-4943-B045-784A8198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190" y="1944971"/>
            <a:ext cx="910827" cy="276999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220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E47B2-8145-4919-94F2-199C3B8AD97A}"/>
              </a:ext>
            </a:extLst>
          </p:cNvPr>
          <p:cNvSpPr/>
          <p:nvPr/>
        </p:nvSpPr>
        <p:spPr>
          <a:xfrm>
            <a:off x="361253" y="992231"/>
            <a:ext cx="183171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Major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Hindus: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Moslems: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Buddhists: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Sikh: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Jain: 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48F8D-E78E-44C1-A7FE-0C6C4BD89282}"/>
              </a:ext>
            </a:extLst>
          </p:cNvPr>
          <p:cNvSpPr/>
          <p:nvPr/>
        </p:nvSpPr>
        <p:spPr>
          <a:xfrm>
            <a:off x="9872948" y="1144631"/>
            <a:ext cx="2278957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Lost Souls: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 Billion.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Unreached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7EC7F802-3D94-4FC8-96E8-AF957FC3349E}"/>
              </a:ext>
            </a:extLst>
          </p:cNvPr>
          <p:cNvSpPr txBox="1">
            <a:spLocks noChangeArrowheads="1"/>
          </p:cNvSpPr>
          <p:nvPr/>
        </p:nvSpPr>
        <p:spPr bwMode="auto">
          <a:xfrm rot="20209346">
            <a:off x="1624593" y="2032925"/>
            <a:ext cx="9164175" cy="923330"/>
          </a:xfrm>
          <a:prstGeom prst="rect">
            <a:avLst/>
          </a:prstGeom>
          <a:solidFill>
            <a:srgbClr val="FF00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If the GREAT COMMISSION is to be completed,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must finish in Southern Asia! </a:t>
            </a:r>
            <a:endParaRPr kumimoji="0" lang="en-GB" sz="2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4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37B3CAD-120D-4564-BE3B-1AE2B926C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58786"/>
            <a:ext cx="7225989" cy="681049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82A1542-192C-4E4E-9C5F-9C7E213A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-90099"/>
            <a:ext cx="7277878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76A6F91C-82C4-4170-A853-9FBF2B30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899" y="3200400"/>
            <a:ext cx="1517013" cy="8001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9AEDCA46-B7E6-475C-A9CF-CEF59C29A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910" y="1824227"/>
            <a:ext cx="1262852" cy="837017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34CB1314-DD52-4D0C-AB1A-452046C9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16" y="2743200"/>
            <a:ext cx="1212928" cy="10287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3FF0691B-3961-4B52-8ABC-BC52AB38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455" y="5726430"/>
            <a:ext cx="989373" cy="5143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597E546D-0F60-4E1E-85E1-C9E511F0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74" y="2100833"/>
            <a:ext cx="785813" cy="631513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A3A008A-BCE9-4523-9A9B-6FB33453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744" y="6051042"/>
            <a:ext cx="1106087" cy="6286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7EC7F802-3D94-4FC8-96E8-AF957FC33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080" y="3336"/>
            <a:ext cx="7818743" cy="5078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 Nations of Southern Asia &amp; Population</a:t>
            </a:r>
            <a:endParaRPr kumimoji="0" lang="en-GB" sz="2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81B58492-8A91-4C1F-9245-9BB03B5C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602" y="3894345"/>
            <a:ext cx="1165310" cy="307777"/>
          </a:xfrm>
          <a:prstGeom prst="rect">
            <a:avLst/>
          </a:prstGeom>
          <a:solidFill>
            <a:srgbClr val="FF99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1,383 Million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710AC3ED-59B1-4208-AAB8-625C9D72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964" y="6254498"/>
            <a:ext cx="832279" cy="276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4A796681-094A-436C-87AF-6375C740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979" y="3749042"/>
            <a:ext cx="910827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4AFA8E1E-99D2-4E4C-9230-AB95BB88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708" y="1723646"/>
            <a:ext cx="832279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6AD1BBD-B6A4-469C-AAD4-7D37EDF8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333" y="2304290"/>
            <a:ext cx="785813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05349348-5282-462B-BD26-80FA8516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434" y="5844351"/>
            <a:ext cx="696024" cy="276999"/>
          </a:xfrm>
          <a:prstGeom prst="rect">
            <a:avLst/>
          </a:prstGeom>
          <a:solidFill>
            <a:srgbClr val="FF99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400,000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F0F3D94-7723-4109-9B32-6180CC75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441" y="1326919"/>
            <a:ext cx="1299932" cy="79961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99800D8E-F1BB-4943-B045-784A8198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190" y="1944971"/>
            <a:ext cx="910827" cy="276999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220 Million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E47B2-8145-4919-94F2-199C3B8AD97A}"/>
              </a:ext>
            </a:extLst>
          </p:cNvPr>
          <p:cNvSpPr/>
          <p:nvPr/>
        </p:nvSpPr>
        <p:spPr>
          <a:xfrm>
            <a:off x="361253" y="992231"/>
            <a:ext cx="183171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Major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Hindus: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Moslems: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Buddhists: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Sikh: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Jain: 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48F8D-E78E-44C1-A7FE-0C6C4BD89282}"/>
              </a:ext>
            </a:extLst>
          </p:cNvPr>
          <p:cNvSpPr/>
          <p:nvPr/>
        </p:nvSpPr>
        <p:spPr>
          <a:xfrm>
            <a:off x="9966176" y="1144631"/>
            <a:ext cx="2092496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Greates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Souls: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 billion.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Unreached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My Documents\Ashok\people fin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2" y="857250"/>
            <a:ext cx="89807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275" y="509194"/>
            <a:ext cx="7341183" cy="71558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Paul’s Passion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fo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 the Lost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CCB87-C7E3-5635-093F-22AB8858A5BF}"/>
              </a:ext>
            </a:extLst>
          </p:cNvPr>
          <p:cNvSpPr txBox="1"/>
          <p:nvPr/>
        </p:nvSpPr>
        <p:spPr>
          <a:xfrm>
            <a:off x="3030344" y="1404811"/>
            <a:ext cx="7251080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Key Phrases: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“By All Means Save some”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2 Cor 9: 22. To the weak became I as weak, that I might gain the weak: I am made all things to all men,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that I might 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means save some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Where “Christ is not Named” – “They that have not heard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Romans 15: 20. Yea, 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o have I strived to preach the gospe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l,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not where Christ was named, 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est I should build upon another man's foundation: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21. But as it is written, To whom he was not spoken of, they shall see: and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they that have not heard shall understand.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My Documents\Ashok\people fin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8" y="857250"/>
            <a:ext cx="8988698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989EA-418E-65BD-9985-2E4F50335657}"/>
              </a:ext>
            </a:extLst>
          </p:cNvPr>
          <p:cNvSpPr txBox="1"/>
          <p:nvPr/>
        </p:nvSpPr>
        <p:spPr>
          <a:xfrm>
            <a:off x="479502" y="463194"/>
            <a:ext cx="8661709" cy="51090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3. “ Whosoever”. –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How Can they hear?”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Romans 10: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	13.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For whosoever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 shall call upon the name of the Lord shall be saved.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14. How then shall they call on him in whom they have not believed? and how shall they believe in him of whom they have not heard? and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how shall they hear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 without a preacher?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15. And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how shall they preach, except they be sent?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“Regions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Beyond.”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2 Corinthians 10:16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16 To preach the gospel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in the regions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beyond you, and not to boast in another man's line of things made ready to our hand.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“No Room in these Areas” -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Romans 15:22-23.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In fact,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my visit to you has been delayed so long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because I have been preaching in these places.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23. But now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I have finished my work in these regions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, and after all these long years of waiting, I am eager to visit you.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B16E8-1846-84F6-8111-09D07DE2A00C}"/>
              </a:ext>
            </a:extLst>
          </p:cNvPr>
          <p:cNvSpPr txBox="1"/>
          <p:nvPr/>
        </p:nvSpPr>
        <p:spPr>
          <a:xfrm>
            <a:off x="3047071" y="3094684"/>
            <a:ext cx="6094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-webkit-standard"/>
                <a:ea typeface="Times New Roman" panose="02020603050405020304" pitchFamily="18" charset="0"/>
                <a:cs typeface="+mn-cs"/>
              </a:rPr>
              <a:t>The Greatest prayer is the prayer that has the Greater Listening capacity.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6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">
            <a:extLst>
              <a:ext uri="{FF2B5EF4-FFF2-40B4-BE49-F238E27FC236}">
                <a16:creationId xmlns:a16="http://schemas.microsoft.com/office/drawing/2014/main" id="{FC6178B3-D237-47E2-96D1-FA490DF97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23111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E1659-C4DA-4555-A86C-2FFAEA4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771988"/>
            <a:ext cx="8259449" cy="5173617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u="sng" dirty="0"/>
            </a:br>
            <a:r>
              <a:rPr lang="en-US" sz="4000" b="1" u="sng" dirty="0"/>
              <a:t>K</a:t>
            </a:r>
            <a:r>
              <a:rPr lang="en-US" b="1" dirty="0">
                <a:solidFill>
                  <a:srgbClr val="FFFF00"/>
                </a:solidFill>
              </a:rPr>
              <a:t>ey turning points of Acts: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Each of them has a key Prayer intervention. </a:t>
            </a:r>
            <a:br>
              <a:rPr lang="en-US" sz="3200" dirty="0">
                <a:solidFill>
                  <a:srgbClr val="FFFF00"/>
                </a:solidFill>
              </a:rPr>
            </a:b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1. </a:t>
            </a:r>
            <a:r>
              <a:rPr lang="en-US" sz="2400" dirty="0"/>
              <a:t>Pentecost.  Prayer – Acts 2. </a:t>
            </a:r>
            <a:br>
              <a:rPr lang="en-US" sz="2400" dirty="0"/>
            </a:br>
            <a:r>
              <a:rPr lang="en-US" sz="2400" dirty="0"/>
              <a:t>2. Persecution.  – Acts 3-4.  Prayer in Acts 4. </a:t>
            </a:r>
            <a:br>
              <a:rPr lang="en-US" sz="2400" dirty="0"/>
            </a:br>
            <a:r>
              <a:rPr lang="en-US" sz="2400" dirty="0"/>
              <a:t>3. Prayer Priority – Acts 6. Devoted to prayer.   </a:t>
            </a:r>
            <a:br>
              <a:rPr lang="en-US" sz="2400" dirty="0"/>
            </a:br>
            <a:r>
              <a:rPr lang="en-US" sz="2400" dirty="0"/>
              <a:t>4. Persecution after Stephen.  Acts 8.  Samarian revival – Ethiopian. </a:t>
            </a:r>
            <a:br>
              <a:rPr lang="en-US" sz="2400" dirty="0"/>
            </a:br>
            <a:r>
              <a:rPr lang="en-US" sz="2400" dirty="0"/>
              <a:t>5. Conversion of Saul – Acts 9 - Damascus Church – Ananias vision and prayer. </a:t>
            </a:r>
            <a:br>
              <a:rPr lang="en-US" sz="2400" dirty="0"/>
            </a:br>
            <a:r>
              <a:rPr lang="en-US" sz="2400" dirty="0"/>
              <a:t>6. Peter and Cornelius.  – Acts 10 - Peter’s prayer in Joppa. </a:t>
            </a:r>
            <a:br>
              <a:rPr lang="en-US" sz="2400" dirty="0"/>
            </a:br>
            <a:r>
              <a:rPr lang="en-US" sz="2400" dirty="0"/>
              <a:t>7. Antioch Missions Prayer.  Acts 13</a:t>
            </a:r>
            <a:br>
              <a:rPr lang="en-US" sz="2400" dirty="0"/>
            </a:br>
            <a:r>
              <a:rPr lang="en-US" sz="2400" dirty="0"/>
              <a:t>8. Turn from Asia to Europe – the Macedonian Call – Acts 16. </a:t>
            </a:r>
            <a:br>
              <a:rPr lang="en-US" sz="2400" dirty="0"/>
            </a:b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4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My Documents\Ashok\people fin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6" y="866985"/>
            <a:ext cx="89807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C729B-C79E-4014-84EC-645163AE3C93}"/>
              </a:ext>
            </a:extLst>
          </p:cNvPr>
          <p:cNvSpPr txBox="1"/>
          <p:nvPr/>
        </p:nvSpPr>
        <p:spPr>
          <a:xfrm>
            <a:off x="279746" y="405320"/>
            <a:ext cx="6477893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The Great Commission and The GREAT PROPHECY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C922-A806-9458-2E0E-1163910E9ACF}"/>
              </a:ext>
            </a:extLst>
          </p:cNvPr>
          <p:cNvSpPr txBox="1"/>
          <p:nvPr/>
        </p:nvSpPr>
        <p:spPr>
          <a:xfrm>
            <a:off x="2829622" y="2917154"/>
            <a:ext cx="6239106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Matthew 24:14.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“And this gospel of the kingdom shall be preached in all the world for a witness unto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all nations;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then shall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the end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come.</a:t>
            </a:r>
          </a:p>
        </p:txBody>
      </p:sp>
    </p:spTree>
    <p:extLst>
      <p:ext uri="{BB962C8B-B14F-4D97-AF65-F5344CB8AC3E}">
        <p14:creationId xmlns:p14="http://schemas.microsoft.com/office/powerpoint/2010/main" val="10179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604</Words>
  <Application>Microsoft Macintosh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-webkit-standard</vt:lpstr>
      <vt:lpstr>Arial</vt:lpstr>
      <vt:lpstr>Arial Black</vt:lpstr>
      <vt:lpstr>Calibri</vt:lpstr>
      <vt:lpstr>Calibri Light</vt:lpstr>
      <vt:lpstr>Century Gothic</vt:lpstr>
      <vt:lpstr>Times New Roman</vt:lpstr>
      <vt:lpstr>Wingdings 3</vt:lpstr>
      <vt:lpstr>Office Theme</vt:lpstr>
      <vt:lpstr>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Key turning points of Acts:  Each of them has a key Prayer intervention.   1. Pentecost.  Prayer – Acts 2.  2. Persecution.  – Acts 3-4.  Prayer in Acts 4.  3. Prayer Priority – Acts 6. Devoted to prayer.    4. Persecution after Stephen.  Acts 8.  Samarian revival – Ethiopian.  5. Conversion of Saul – Acts 9 - Damascus Church – Ananias vision and prayer.  6. Peter and Cornelius.  – Acts 10 - Peter’s prayer in Joppa.  7. Antioch Missions Prayer.  Acts 13 8. Turn from Asia to Europe – the Macedonian Call – Acts 16.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 DISS</dc:creator>
  <cp:lastModifiedBy>MIC DISS</cp:lastModifiedBy>
  <cp:revision>1</cp:revision>
  <dcterms:created xsi:type="dcterms:W3CDTF">2022-07-18T10:36:21Z</dcterms:created>
  <dcterms:modified xsi:type="dcterms:W3CDTF">2022-07-18T10:37:56Z</dcterms:modified>
</cp:coreProperties>
</file>